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68.jpg" ContentType="image/png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5" r:id="rId3"/>
    <p:sldId id="297" r:id="rId4"/>
    <p:sldId id="296" r:id="rId5"/>
    <p:sldId id="287" r:id="rId6"/>
    <p:sldId id="268" r:id="rId7"/>
    <p:sldId id="294" r:id="rId8"/>
    <p:sldId id="293" r:id="rId9"/>
    <p:sldId id="278" r:id="rId10"/>
    <p:sldId id="291" r:id="rId11"/>
    <p:sldId id="290" r:id="rId12"/>
    <p:sldId id="289" r:id="rId13"/>
    <p:sldId id="286" r:id="rId14"/>
    <p:sldId id="285" r:id="rId15"/>
    <p:sldId id="284" r:id="rId16"/>
    <p:sldId id="283" r:id="rId17"/>
    <p:sldId id="282" r:id="rId18"/>
    <p:sldId id="280" r:id="rId19"/>
    <p:sldId id="279" r:id="rId20"/>
    <p:sldId id="288" r:id="rId21"/>
    <p:sldId id="272" r:id="rId22"/>
    <p:sldId id="277" r:id="rId23"/>
    <p:sldId id="276" r:id="rId24"/>
    <p:sldId id="275" r:id="rId25"/>
    <p:sldId id="274" r:id="rId26"/>
    <p:sldId id="273" r:id="rId27"/>
    <p:sldId id="271" r:id="rId28"/>
    <p:sldId id="270" r:id="rId29"/>
    <p:sldId id="269" r:id="rId30"/>
    <p:sldId id="292" r:id="rId31"/>
    <p:sldId id="267" r:id="rId32"/>
    <p:sldId id="266" r:id="rId33"/>
    <p:sldId id="265" r:id="rId34"/>
    <p:sldId id="264" r:id="rId35"/>
    <p:sldId id="263" r:id="rId36"/>
    <p:sldId id="262" r:id="rId37"/>
    <p:sldId id="261" r:id="rId38"/>
    <p:sldId id="260" r:id="rId39"/>
    <p:sldId id="259" r:id="rId40"/>
    <p:sldId id="258" r:id="rId41"/>
    <p:sldId id="257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996633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356201-2B6F-462A-A447-DBBB9CB75CF8}" v="130" dt="2024-09-29T08:44:41.2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48" y="4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ta Katyal" userId="69f0ce1865b1b472" providerId="LiveId" clId="{DC356201-2B6F-462A-A447-DBBB9CB75CF8}"/>
    <pc:docChg chg="undo custSel addSld delSld modSld sldOrd">
      <pc:chgData name="Ishita Katyal" userId="69f0ce1865b1b472" providerId="LiveId" clId="{DC356201-2B6F-462A-A447-DBBB9CB75CF8}" dt="2024-09-29T08:46:31.121" v="2004" actId="14861"/>
      <pc:docMkLst>
        <pc:docMk/>
      </pc:docMkLst>
      <pc:sldChg chg="addSp delSp modSp new mod ord">
        <pc:chgData name="Ishita Katyal" userId="69f0ce1865b1b472" providerId="LiveId" clId="{DC356201-2B6F-462A-A447-DBBB9CB75CF8}" dt="2024-09-29T08:40:26.992" v="1973" actId="21"/>
        <pc:sldMkLst>
          <pc:docMk/>
          <pc:sldMk cId="2228686148" sldId="256"/>
        </pc:sldMkLst>
        <pc:graphicFrameChg chg="add mod">
          <ac:chgData name="Ishita Katyal" userId="69f0ce1865b1b472" providerId="LiveId" clId="{DC356201-2B6F-462A-A447-DBBB9CB75CF8}" dt="2024-09-29T06:17:39.280" v="96"/>
          <ac:graphicFrameMkLst>
            <pc:docMk/>
            <pc:sldMk cId="2228686148" sldId="256"/>
            <ac:graphicFrameMk id="68" creationId="{AEF66C09-9A4A-A766-0A2F-6435980702C6}"/>
          </ac:graphicFrameMkLst>
        </pc:graphicFrameChg>
        <pc:picChg chg="add del mod">
          <ac:chgData name="Ishita Katyal" userId="69f0ce1865b1b472" providerId="LiveId" clId="{DC356201-2B6F-462A-A447-DBBB9CB75CF8}" dt="2024-09-29T07:52:05.509" v="1303" actId="21"/>
          <ac:picMkLst>
            <pc:docMk/>
            <pc:sldMk cId="2228686148" sldId="256"/>
            <ac:picMk id="2" creationId="{EA9BF05B-8611-85B0-74CE-23051DA05946}"/>
          </ac:picMkLst>
        </pc:picChg>
        <pc:picChg chg="add mod">
          <ac:chgData name="Ishita Katyal" userId="69f0ce1865b1b472" providerId="LiveId" clId="{DC356201-2B6F-462A-A447-DBBB9CB75CF8}" dt="2024-09-29T06:16:51.231" v="2" actId="27614"/>
          <ac:picMkLst>
            <pc:docMk/>
            <pc:sldMk cId="2228686148" sldId="256"/>
            <ac:picMk id="3" creationId="{02088209-9A27-DAA4-0C84-D5644E702875}"/>
          </ac:picMkLst>
        </pc:picChg>
        <pc:picChg chg="add mod">
          <ac:chgData name="Ishita Katyal" userId="69f0ce1865b1b472" providerId="LiveId" clId="{DC356201-2B6F-462A-A447-DBBB9CB75CF8}" dt="2024-09-29T06:16:52.204" v="10" actId="27614"/>
          <ac:picMkLst>
            <pc:docMk/>
            <pc:sldMk cId="2228686148" sldId="256"/>
            <ac:picMk id="5" creationId="{F6FC7D8B-67A0-B78E-5CC5-ABA4FE4EE8AF}"/>
          </ac:picMkLst>
        </pc:picChg>
        <pc:picChg chg="add mod">
          <ac:chgData name="Ishita Katyal" userId="69f0ce1865b1b472" providerId="LiveId" clId="{DC356201-2B6F-462A-A447-DBBB9CB75CF8}" dt="2024-09-29T06:16:52.020" v="8" actId="27614"/>
          <ac:picMkLst>
            <pc:docMk/>
            <pc:sldMk cId="2228686148" sldId="256"/>
            <ac:picMk id="7" creationId="{C60A7055-C406-9761-F2B1-78E99F29C3D3}"/>
          </ac:picMkLst>
        </pc:picChg>
        <pc:picChg chg="add mod">
          <ac:chgData name="Ishita Katyal" userId="69f0ce1865b1b472" providerId="LiveId" clId="{DC356201-2B6F-462A-A447-DBBB9CB75CF8}" dt="2024-09-29T06:16:52.424" v="12" actId="27614"/>
          <ac:picMkLst>
            <pc:docMk/>
            <pc:sldMk cId="2228686148" sldId="256"/>
            <ac:picMk id="9" creationId="{BEE979E7-6BCF-D985-2EA7-938CD3B73C14}"/>
          </ac:picMkLst>
        </pc:picChg>
        <pc:picChg chg="add mod">
          <ac:chgData name="Ishita Katyal" userId="69f0ce1865b1b472" providerId="LiveId" clId="{DC356201-2B6F-462A-A447-DBBB9CB75CF8}" dt="2024-09-29T06:16:52.018" v="6" actId="27614"/>
          <ac:picMkLst>
            <pc:docMk/>
            <pc:sldMk cId="2228686148" sldId="256"/>
            <ac:picMk id="11" creationId="{134EEFCA-9599-7171-503F-F3BBD8041A2F}"/>
          </ac:picMkLst>
        </pc:picChg>
        <pc:picChg chg="add mod">
          <ac:chgData name="Ishita Katyal" userId="69f0ce1865b1b472" providerId="LiveId" clId="{DC356201-2B6F-462A-A447-DBBB9CB75CF8}" dt="2024-09-29T06:16:52.424" v="13" actId="962"/>
          <ac:picMkLst>
            <pc:docMk/>
            <pc:sldMk cId="2228686148" sldId="256"/>
            <ac:picMk id="13" creationId="{9DE16578-014A-3CC0-F634-1567816EF38F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15" creationId="{3A62FC43-8A00-2D05-8F4A-A9D26E71ADE0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17" creationId="{691963E3-6249-5A18-0211-06319E910C4B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19" creationId="{5F63DD15-6F78-A26C-63F6-53423179574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1" creationId="{BEFF9EDE-06DA-FBC6-AB75-FF8887F1B986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3" creationId="{AE225F1B-5DCE-7AE1-0423-B5B771CE1001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5" creationId="{3635FD57-A13B-E25D-2F75-FFFEAB9D3E91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7" creationId="{7730D6E8-178F-DBAB-308D-C3F66A906A02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29" creationId="{35EA2702-7906-BCA8-9879-883AC9F65232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1" creationId="{7B8CD6CF-0CC6-9FE1-E428-B2A9566D2A49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3" creationId="{44234241-E870-3AC4-5256-C47BC7C701F6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5" creationId="{C7D2DA6F-9C38-7DD3-BB01-D99534FC1422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7" creationId="{C57AF8DB-E9A6-2D83-A003-F33AD779C2E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39" creationId="{4E32DBA8-8D7A-1E6E-F95A-D0A147000B78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1" creationId="{C92EBAB6-A41A-88AA-CFBC-3E9B8BB0B1A0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3" creationId="{1ED58A5B-9DF7-D679-E349-6DD576CA8507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5" creationId="{892D0EDD-AF1A-A8C9-4D9F-4DC3F6CA6455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7" creationId="{21E245A8-7AAC-0F96-65BF-16EE9028F1D6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49" creationId="{03ED44F5-B145-9423-76F2-7144D12F5C93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1" creationId="{B1567448-B452-4C85-0393-EABF72BCB52B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3" creationId="{1197B224-C945-C9CB-B302-E19CB4417FF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5" creationId="{D43C0BED-8B52-13CE-A5D9-5E80D269A763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7" creationId="{DF33FCE8-A514-CF84-186A-D099FB403DFC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59" creationId="{E8E0A354-338C-13DA-1D10-99278D2AFEEC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61" creationId="{6562565A-2909-333F-AB26-C3AF1DB1F448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63" creationId="{C2ED3BA6-AE6F-882D-C554-3B79F44EB398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65" creationId="{6EF2A0BF-79C4-8E7D-4514-D4F98B87D9E3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67" creationId="{09124D90-D149-8188-249E-7CCB90BAFC99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0" creationId="{48743811-8F78-B654-3632-1AAE1CBE067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2" creationId="{F64F5A68-C697-CED3-E46D-7E992C27BB9B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4" creationId="{1B18D56C-A7CF-C7CC-718F-38720B0481D1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6" creationId="{62D87FAB-C3C0-D438-EDEA-9D40AE5E9B2C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78" creationId="{081B70FC-E8CB-A827-B297-06FDC418F4D0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0" creationId="{7A857E1C-0D58-2695-31EA-AC8A37CAB66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2" creationId="{70C996F0-0DFD-15C1-BA3C-77B5C4E9DB60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4" creationId="{6EEEB1DE-EF5E-8696-3738-1AD43A39707D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6" creationId="{49034CB5-43AF-3652-9151-E6080AD53D8F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88" creationId="{4E2D5ED6-C90D-2E86-518D-5F9E841CA7E4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90" creationId="{99E7E79E-4914-59BE-82DF-48081800D053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92" creationId="{7C55A126-AC2A-70B1-F92C-D6D07F16411E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94" creationId="{308B2B1F-48E4-D1F6-B33E-653A0B7E116F}"/>
          </ac:picMkLst>
        </pc:picChg>
        <pc:picChg chg="add mod">
          <ac:chgData name="Ishita Katyal" userId="69f0ce1865b1b472" providerId="LiveId" clId="{DC356201-2B6F-462A-A447-DBBB9CB75CF8}" dt="2024-09-29T06:17:39.280" v="96"/>
          <ac:picMkLst>
            <pc:docMk/>
            <pc:sldMk cId="2228686148" sldId="256"/>
            <ac:picMk id="96" creationId="{35999AB0-C4EB-C0C3-728A-7F0312491618}"/>
          </ac:picMkLst>
        </pc:picChg>
        <pc:picChg chg="add mod">
          <ac:chgData name="Ishita Katyal" userId="69f0ce1865b1b472" providerId="LiveId" clId="{DC356201-2B6F-462A-A447-DBBB9CB75CF8}" dt="2024-09-29T06:17:45.748" v="97" actId="27614"/>
          <ac:picMkLst>
            <pc:docMk/>
            <pc:sldMk cId="2228686148" sldId="256"/>
            <ac:picMk id="98" creationId="{8EFD751B-ED04-BDDB-18E8-4B9B2E4ABCD7}"/>
          </ac:picMkLst>
        </pc:picChg>
        <pc:picChg chg="add mod">
          <ac:chgData name="Ishita Katyal" userId="69f0ce1865b1b472" providerId="LiveId" clId="{DC356201-2B6F-462A-A447-DBBB9CB75CF8}" dt="2024-09-29T06:17:45.845" v="99" actId="27614"/>
          <ac:picMkLst>
            <pc:docMk/>
            <pc:sldMk cId="2228686148" sldId="256"/>
            <ac:picMk id="100" creationId="{63A5A7F6-F620-7EFF-6975-7D3B718DA542}"/>
          </ac:picMkLst>
        </pc:picChg>
        <pc:picChg chg="add mod">
          <ac:chgData name="Ishita Katyal" userId="69f0ce1865b1b472" providerId="LiveId" clId="{DC356201-2B6F-462A-A447-DBBB9CB75CF8}" dt="2024-09-29T06:17:45.956" v="113" actId="27614"/>
          <ac:picMkLst>
            <pc:docMk/>
            <pc:sldMk cId="2228686148" sldId="256"/>
            <ac:picMk id="102" creationId="{D50C9DEF-858F-1886-C07F-CDC3E7DEB5D2}"/>
          </ac:picMkLst>
        </pc:picChg>
        <pc:picChg chg="add mod">
          <ac:chgData name="Ishita Katyal" userId="69f0ce1865b1b472" providerId="LiveId" clId="{DC356201-2B6F-462A-A447-DBBB9CB75CF8}" dt="2024-09-29T06:17:46.256" v="163" actId="27614"/>
          <ac:picMkLst>
            <pc:docMk/>
            <pc:sldMk cId="2228686148" sldId="256"/>
            <ac:picMk id="104" creationId="{4B42ACD2-982C-8207-E9EA-B60A486985C7}"/>
          </ac:picMkLst>
        </pc:picChg>
        <pc:picChg chg="add mod">
          <ac:chgData name="Ishita Katyal" userId="69f0ce1865b1b472" providerId="LiveId" clId="{DC356201-2B6F-462A-A447-DBBB9CB75CF8}" dt="2024-09-29T06:17:46.160" v="143" actId="27614"/>
          <ac:picMkLst>
            <pc:docMk/>
            <pc:sldMk cId="2228686148" sldId="256"/>
            <ac:picMk id="106" creationId="{0C90258F-4FBA-4FF4-39E7-84329D08C192}"/>
          </ac:picMkLst>
        </pc:picChg>
        <pc:picChg chg="add mod">
          <ac:chgData name="Ishita Katyal" userId="69f0ce1865b1b472" providerId="LiveId" clId="{DC356201-2B6F-462A-A447-DBBB9CB75CF8}" dt="2024-09-29T06:17:46.160" v="149" actId="27614"/>
          <ac:picMkLst>
            <pc:docMk/>
            <pc:sldMk cId="2228686148" sldId="256"/>
            <ac:picMk id="108" creationId="{2C97CF74-0165-BEC7-9800-A5A852597E78}"/>
          </ac:picMkLst>
        </pc:picChg>
        <pc:picChg chg="add mod">
          <ac:chgData name="Ishita Katyal" userId="69f0ce1865b1b472" providerId="LiveId" clId="{DC356201-2B6F-462A-A447-DBBB9CB75CF8}" dt="2024-09-29T06:17:46.435" v="175" actId="27614"/>
          <ac:picMkLst>
            <pc:docMk/>
            <pc:sldMk cId="2228686148" sldId="256"/>
            <ac:picMk id="110" creationId="{8DFC82D6-67A1-273B-65EC-4799F68BFE9E}"/>
          </ac:picMkLst>
        </pc:picChg>
        <pc:picChg chg="add mod">
          <ac:chgData name="Ishita Katyal" userId="69f0ce1865b1b472" providerId="LiveId" clId="{DC356201-2B6F-462A-A447-DBBB9CB75CF8}" dt="2024-09-29T06:17:46.249" v="159" actId="27614"/>
          <ac:picMkLst>
            <pc:docMk/>
            <pc:sldMk cId="2228686148" sldId="256"/>
            <ac:picMk id="112" creationId="{4A0F91C3-5D34-50EC-B201-56C7C553B001}"/>
          </ac:picMkLst>
        </pc:picChg>
        <pc:picChg chg="add mod">
          <ac:chgData name="Ishita Katyal" userId="69f0ce1865b1b472" providerId="LiveId" clId="{DC356201-2B6F-462A-A447-DBBB9CB75CF8}" dt="2024-09-29T06:17:46.175" v="153" actId="27614"/>
          <ac:picMkLst>
            <pc:docMk/>
            <pc:sldMk cId="2228686148" sldId="256"/>
            <ac:picMk id="114" creationId="{B9AA355C-022F-C003-F736-C5471DA16915}"/>
          </ac:picMkLst>
        </pc:picChg>
        <pc:picChg chg="add mod">
          <ac:chgData name="Ishita Katyal" userId="69f0ce1865b1b472" providerId="LiveId" clId="{DC356201-2B6F-462A-A447-DBBB9CB75CF8}" dt="2024-09-29T06:17:46.175" v="155" actId="27614"/>
          <ac:picMkLst>
            <pc:docMk/>
            <pc:sldMk cId="2228686148" sldId="256"/>
            <ac:picMk id="116" creationId="{C1C77A76-97B5-2161-F6EA-D04A4B2F0BEA}"/>
          </ac:picMkLst>
        </pc:picChg>
        <pc:picChg chg="add mod">
          <ac:chgData name="Ishita Katyal" userId="69f0ce1865b1b472" providerId="LiveId" clId="{DC356201-2B6F-462A-A447-DBBB9CB75CF8}" dt="2024-09-29T06:17:46.435" v="173" actId="27614"/>
          <ac:picMkLst>
            <pc:docMk/>
            <pc:sldMk cId="2228686148" sldId="256"/>
            <ac:picMk id="118" creationId="{6124699D-E556-5FC0-0DEA-FE794280827A}"/>
          </ac:picMkLst>
        </pc:picChg>
        <pc:picChg chg="add mod">
          <ac:chgData name="Ishita Katyal" userId="69f0ce1865b1b472" providerId="LiveId" clId="{DC356201-2B6F-462A-A447-DBBB9CB75CF8}" dt="2024-09-29T06:17:45.845" v="103" actId="27614"/>
          <ac:picMkLst>
            <pc:docMk/>
            <pc:sldMk cId="2228686148" sldId="256"/>
            <ac:picMk id="120" creationId="{FB8B0D33-7B40-5AC1-CE11-E918AC85D906}"/>
          </ac:picMkLst>
        </pc:picChg>
        <pc:picChg chg="add mod">
          <ac:chgData name="Ishita Katyal" userId="69f0ce1865b1b472" providerId="LiveId" clId="{DC356201-2B6F-462A-A447-DBBB9CB75CF8}" dt="2024-09-29T06:17:45.845" v="105" actId="27614"/>
          <ac:picMkLst>
            <pc:docMk/>
            <pc:sldMk cId="2228686148" sldId="256"/>
            <ac:picMk id="122" creationId="{D9FD4332-85E5-40AC-CE71-1C00A34AE1FB}"/>
          </ac:picMkLst>
        </pc:picChg>
        <pc:picChg chg="add mod">
          <ac:chgData name="Ishita Katyal" userId="69f0ce1865b1b472" providerId="LiveId" clId="{DC356201-2B6F-462A-A447-DBBB9CB75CF8}" dt="2024-09-29T06:17:45.859" v="107" actId="27614"/>
          <ac:picMkLst>
            <pc:docMk/>
            <pc:sldMk cId="2228686148" sldId="256"/>
            <ac:picMk id="124" creationId="{E1495C10-F35C-9059-5FC8-1AE0447D6890}"/>
          </ac:picMkLst>
        </pc:picChg>
        <pc:picChg chg="add mod">
          <ac:chgData name="Ishita Katyal" userId="69f0ce1865b1b472" providerId="LiveId" clId="{DC356201-2B6F-462A-A447-DBBB9CB75CF8}" dt="2024-09-29T06:17:45.961" v="117" actId="27614"/>
          <ac:picMkLst>
            <pc:docMk/>
            <pc:sldMk cId="2228686148" sldId="256"/>
            <ac:picMk id="126" creationId="{4EA65058-A549-B77B-25AF-329BE11B4D53}"/>
          </ac:picMkLst>
        </pc:picChg>
        <pc:picChg chg="add mod">
          <ac:chgData name="Ishita Katyal" userId="69f0ce1865b1b472" providerId="LiveId" clId="{DC356201-2B6F-462A-A447-DBBB9CB75CF8}" dt="2024-09-29T06:17:45.859" v="109" actId="27614"/>
          <ac:picMkLst>
            <pc:docMk/>
            <pc:sldMk cId="2228686148" sldId="256"/>
            <ac:picMk id="128" creationId="{83A5D7B0-5B5D-8009-4DEE-569C9FC2DADC}"/>
          </ac:picMkLst>
        </pc:picChg>
        <pc:picChg chg="add mod">
          <ac:chgData name="Ishita Katyal" userId="69f0ce1865b1b472" providerId="LiveId" clId="{DC356201-2B6F-462A-A447-DBBB9CB75CF8}" dt="2024-09-29T06:17:45.961" v="119" actId="27614"/>
          <ac:picMkLst>
            <pc:docMk/>
            <pc:sldMk cId="2228686148" sldId="256"/>
            <ac:picMk id="130" creationId="{82882DC2-6231-E4B7-0356-DD16962055A8}"/>
          </ac:picMkLst>
        </pc:picChg>
        <pc:picChg chg="add mod">
          <ac:chgData name="Ishita Katyal" userId="69f0ce1865b1b472" providerId="LiveId" clId="{DC356201-2B6F-462A-A447-DBBB9CB75CF8}" dt="2024-09-29T06:17:45.859" v="111" actId="27614"/>
          <ac:picMkLst>
            <pc:docMk/>
            <pc:sldMk cId="2228686148" sldId="256"/>
            <ac:picMk id="132" creationId="{2C11C5D1-B033-F70E-92A9-8CAED24DC02E}"/>
          </ac:picMkLst>
        </pc:picChg>
        <pc:picChg chg="add mod">
          <ac:chgData name="Ishita Katyal" userId="69f0ce1865b1b472" providerId="LiveId" clId="{DC356201-2B6F-462A-A447-DBBB9CB75CF8}" dt="2024-09-29T06:17:46.064" v="133" actId="27614"/>
          <ac:picMkLst>
            <pc:docMk/>
            <pc:sldMk cId="2228686148" sldId="256"/>
            <ac:picMk id="134" creationId="{B058B6FF-CA16-7EAC-4AFA-DD00C789858B}"/>
          </ac:picMkLst>
        </pc:picChg>
        <pc:picChg chg="add mod">
          <ac:chgData name="Ishita Katyal" userId="69f0ce1865b1b472" providerId="LiveId" clId="{DC356201-2B6F-462A-A447-DBBB9CB75CF8}" dt="2024-09-29T06:17:45.845" v="101" actId="27614"/>
          <ac:picMkLst>
            <pc:docMk/>
            <pc:sldMk cId="2228686148" sldId="256"/>
            <ac:picMk id="136" creationId="{E3109F91-5374-F323-72BB-E7D8D5FA6A24}"/>
          </ac:picMkLst>
        </pc:picChg>
        <pc:picChg chg="add del mod">
          <ac:chgData name="Ishita Katyal" userId="69f0ce1865b1b472" providerId="LiveId" clId="{DC356201-2B6F-462A-A447-DBBB9CB75CF8}" dt="2024-09-29T08:40:26.992" v="1973" actId="21"/>
          <ac:picMkLst>
            <pc:docMk/>
            <pc:sldMk cId="2228686148" sldId="256"/>
            <ac:picMk id="138" creationId="{A97C51C5-AC80-ABA6-6960-EB7310CA545F}"/>
          </ac:picMkLst>
        </pc:picChg>
        <pc:picChg chg="add del mod">
          <ac:chgData name="Ishita Katyal" userId="69f0ce1865b1b472" providerId="LiveId" clId="{DC356201-2B6F-462A-A447-DBBB9CB75CF8}" dt="2024-09-29T08:35:59.727" v="1755" actId="21"/>
          <ac:picMkLst>
            <pc:docMk/>
            <pc:sldMk cId="2228686148" sldId="256"/>
            <ac:picMk id="140" creationId="{07DD319E-4397-30F1-3416-E51B1165D238}"/>
          </ac:picMkLst>
        </pc:picChg>
        <pc:picChg chg="add del mod">
          <ac:chgData name="Ishita Katyal" userId="69f0ce1865b1b472" providerId="LiveId" clId="{DC356201-2B6F-462A-A447-DBBB9CB75CF8}" dt="2024-09-29T08:19:02.999" v="1657" actId="21"/>
          <ac:picMkLst>
            <pc:docMk/>
            <pc:sldMk cId="2228686148" sldId="256"/>
            <ac:picMk id="142" creationId="{870895CA-B91B-70DE-8411-B72C4F073D2F}"/>
          </ac:picMkLst>
        </pc:picChg>
        <pc:picChg chg="add del mod">
          <ac:chgData name="Ishita Katyal" userId="69f0ce1865b1b472" providerId="LiveId" clId="{DC356201-2B6F-462A-A447-DBBB9CB75CF8}" dt="2024-09-29T08:07:02.725" v="1416" actId="21"/>
          <ac:picMkLst>
            <pc:docMk/>
            <pc:sldMk cId="2228686148" sldId="256"/>
            <ac:picMk id="144" creationId="{5F6E529D-CD7C-D276-0977-860AE133325A}"/>
          </ac:picMkLst>
        </pc:picChg>
        <pc:picChg chg="add del mod">
          <ac:chgData name="Ishita Katyal" userId="69f0ce1865b1b472" providerId="LiveId" clId="{DC356201-2B6F-462A-A447-DBBB9CB75CF8}" dt="2024-09-29T08:04:34.453" v="1402" actId="21"/>
          <ac:picMkLst>
            <pc:docMk/>
            <pc:sldMk cId="2228686148" sldId="256"/>
            <ac:picMk id="146" creationId="{B8E1CAA6-2752-D49B-7549-6C794C42E995}"/>
          </ac:picMkLst>
        </pc:picChg>
        <pc:picChg chg="add del mod">
          <ac:chgData name="Ishita Katyal" userId="69f0ce1865b1b472" providerId="LiveId" clId="{DC356201-2B6F-462A-A447-DBBB9CB75CF8}" dt="2024-09-29T08:01:53.395" v="1378" actId="21"/>
          <ac:picMkLst>
            <pc:docMk/>
            <pc:sldMk cId="2228686148" sldId="256"/>
            <ac:picMk id="148" creationId="{647542DB-7438-BAEC-6C99-3D514716D602}"/>
          </ac:picMkLst>
        </pc:picChg>
        <pc:picChg chg="add del mod">
          <ac:chgData name="Ishita Katyal" userId="69f0ce1865b1b472" providerId="LiveId" clId="{DC356201-2B6F-462A-A447-DBBB9CB75CF8}" dt="2024-09-29T07:54:25.199" v="1319" actId="21"/>
          <ac:picMkLst>
            <pc:docMk/>
            <pc:sldMk cId="2228686148" sldId="256"/>
            <ac:picMk id="150" creationId="{9838BBC1-BDAE-1CE6-9090-1D97C097006C}"/>
          </ac:picMkLst>
        </pc:picChg>
        <pc:picChg chg="add del mod">
          <ac:chgData name="Ishita Katyal" userId="69f0ce1865b1b472" providerId="LiveId" clId="{DC356201-2B6F-462A-A447-DBBB9CB75CF8}" dt="2024-09-29T07:48:57.400" v="1274" actId="21"/>
          <ac:picMkLst>
            <pc:docMk/>
            <pc:sldMk cId="2228686148" sldId="256"/>
            <ac:picMk id="152" creationId="{99595F8B-94BF-F340-6E1E-ECD4F1A68192}"/>
          </ac:picMkLst>
        </pc:picChg>
        <pc:picChg chg="add del mod">
          <ac:chgData name="Ishita Katyal" userId="69f0ce1865b1b472" providerId="LiveId" clId="{DC356201-2B6F-462A-A447-DBBB9CB75CF8}" dt="2024-09-29T07:47:02.185" v="1253" actId="21"/>
          <ac:picMkLst>
            <pc:docMk/>
            <pc:sldMk cId="2228686148" sldId="256"/>
            <ac:picMk id="154" creationId="{4B1AAFD7-634D-B539-6D5A-E5158FCE83B4}"/>
          </ac:picMkLst>
        </pc:picChg>
        <pc:picChg chg="add del mod">
          <ac:chgData name="Ishita Katyal" userId="69f0ce1865b1b472" providerId="LiveId" clId="{DC356201-2B6F-462A-A447-DBBB9CB75CF8}" dt="2024-09-29T07:44:11.399" v="1215" actId="21"/>
          <ac:picMkLst>
            <pc:docMk/>
            <pc:sldMk cId="2228686148" sldId="256"/>
            <ac:picMk id="156" creationId="{E9BB4ECE-6F41-C0A4-7503-DB01638A668D}"/>
          </ac:picMkLst>
        </pc:picChg>
        <pc:picChg chg="add del mod">
          <ac:chgData name="Ishita Katyal" userId="69f0ce1865b1b472" providerId="LiveId" clId="{DC356201-2B6F-462A-A447-DBBB9CB75CF8}" dt="2024-09-29T07:40:22.756" v="1191" actId="21"/>
          <ac:picMkLst>
            <pc:docMk/>
            <pc:sldMk cId="2228686148" sldId="256"/>
            <ac:picMk id="158" creationId="{3C0B2FCE-4DED-8358-B4B8-44C5ACA49EBC}"/>
          </ac:picMkLst>
        </pc:picChg>
        <pc:picChg chg="add del mod">
          <ac:chgData name="Ishita Katyal" userId="69f0ce1865b1b472" providerId="LiveId" clId="{DC356201-2B6F-462A-A447-DBBB9CB75CF8}" dt="2024-09-29T07:35:49.884" v="920" actId="21"/>
          <ac:picMkLst>
            <pc:docMk/>
            <pc:sldMk cId="2228686148" sldId="256"/>
            <ac:picMk id="160" creationId="{EDDC82E2-82FD-817A-16C0-DB3E510C3165}"/>
          </ac:picMkLst>
        </pc:picChg>
        <pc:picChg chg="add del mod">
          <ac:chgData name="Ishita Katyal" userId="69f0ce1865b1b472" providerId="LiveId" clId="{DC356201-2B6F-462A-A447-DBBB9CB75CF8}" dt="2024-09-29T07:31:59.894" v="885" actId="21"/>
          <ac:picMkLst>
            <pc:docMk/>
            <pc:sldMk cId="2228686148" sldId="256"/>
            <ac:picMk id="162" creationId="{2FCAC131-BC95-5CC9-793F-02B9CE799D55}"/>
          </ac:picMkLst>
        </pc:picChg>
        <pc:picChg chg="add del mod">
          <ac:chgData name="Ishita Katyal" userId="69f0ce1865b1b472" providerId="LiveId" clId="{DC356201-2B6F-462A-A447-DBBB9CB75CF8}" dt="2024-09-29T07:25:15.431" v="837" actId="21"/>
          <ac:picMkLst>
            <pc:docMk/>
            <pc:sldMk cId="2228686148" sldId="256"/>
            <ac:picMk id="164" creationId="{ADF9B3DB-8B12-D717-44EF-1F13032D9E90}"/>
          </ac:picMkLst>
        </pc:picChg>
        <pc:picChg chg="add del mod">
          <ac:chgData name="Ishita Katyal" userId="69f0ce1865b1b472" providerId="LiveId" clId="{DC356201-2B6F-462A-A447-DBBB9CB75CF8}" dt="2024-09-29T07:19:26.899" v="766" actId="21"/>
          <ac:picMkLst>
            <pc:docMk/>
            <pc:sldMk cId="2228686148" sldId="256"/>
            <ac:picMk id="166" creationId="{87247881-D54E-E208-CBAB-2EA255D665BE}"/>
          </ac:picMkLst>
        </pc:picChg>
        <pc:picChg chg="add del mod">
          <ac:chgData name="Ishita Katyal" userId="69f0ce1865b1b472" providerId="LiveId" clId="{DC356201-2B6F-462A-A447-DBBB9CB75CF8}" dt="2024-09-29T06:58:41.224" v="694" actId="21"/>
          <ac:picMkLst>
            <pc:docMk/>
            <pc:sldMk cId="2228686148" sldId="256"/>
            <ac:picMk id="168" creationId="{1469AE91-D242-29E8-F152-C4FB2EF47C27}"/>
          </ac:picMkLst>
        </pc:picChg>
        <pc:picChg chg="add del mod">
          <ac:chgData name="Ishita Katyal" userId="69f0ce1865b1b472" providerId="LiveId" clId="{DC356201-2B6F-462A-A447-DBBB9CB75CF8}" dt="2024-09-29T06:45:04.822" v="450" actId="21"/>
          <ac:picMkLst>
            <pc:docMk/>
            <pc:sldMk cId="2228686148" sldId="256"/>
            <ac:picMk id="170" creationId="{06B7516A-65A6-B6C8-9758-79C7C7FEE758}"/>
          </ac:picMkLst>
        </pc:picChg>
        <pc:picChg chg="add del mod">
          <ac:chgData name="Ishita Katyal" userId="69f0ce1865b1b472" providerId="LiveId" clId="{DC356201-2B6F-462A-A447-DBBB9CB75CF8}" dt="2024-09-29T06:41:14.577" v="375" actId="21"/>
          <ac:picMkLst>
            <pc:docMk/>
            <pc:sldMk cId="2228686148" sldId="256"/>
            <ac:picMk id="172" creationId="{7F1EAE45-520B-0FC1-AB99-54E61BA592F6}"/>
          </ac:picMkLst>
        </pc:picChg>
        <pc:picChg chg="add del mod">
          <ac:chgData name="Ishita Katyal" userId="69f0ce1865b1b472" providerId="LiveId" clId="{DC356201-2B6F-462A-A447-DBBB9CB75CF8}" dt="2024-09-29T06:36:40.861" v="321" actId="21"/>
          <ac:picMkLst>
            <pc:docMk/>
            <pc:sldMk cId="2228686148" sldId="256"/>
            <ac:picMk id="174" creationId="{1633516D-1199-77AB-FCA9-E630C3F11C18}"/>
          </ac:picMkLst>
        </pc:picChg>
        <pc:picChg chg="add del mod">
          <ac:chgData name="Ishita Katyal" userId="69f0ce1865b1b472" providerId="LiveId" clId="{DC356201-2B6F-462A-A447-DBBB9CB75CF8}" dt="2024-09-29T06:32:41.876" v="292" actId="21"/>
          <ac:picMkLst>
            <pc:docMk/>
            <pc:sldMk cId="2228686148" sldId="256"/>
            <ac:picMk id="176" creationId="{53BEC211-3C14-D1C1-630F-8A13822555B0}"/>
          </ac:picMkLst>
        </pc:picChg>
        <pc:picChg chg="add del mod">
          <ac:chgData name="Ishita Katyal" userId="69f0ce1865b1b472" providerId="LiveId" clId="{DC356201-2B6F-462A-A447-DBBB9CB75CF8}" dt="2024-09-29T06:22:29.824" v="185" actId="21"/>
          <ac:picMkLst>
            <pc:docMk/>
            <pc:sldMk cId="2228686148" sldId="256"/>
            <ac:picMk id="178" creationId="{FA701152-3222-4B2D-A376-D715B435AC07}"/>
          </ac:picMkLst>
        </pc:picChg>
      </pc:sldChg>
      <pc:sldChg chg="addSp delSp modSp new mod setBg">
        <pc:chgData name="Ishita Katyal" userId="69f0ce1865b1b472" providerId="LiveId" clId="{DC356201-2B6F-462A-A447-DBBB9CB75CF8}" dt="2024-09-29T06:37:14.096" v="327" actId="1076"/>
        <pc:sldMkLst>
          <pc:docMk/>
          <pc:sldMk cId="763245943" sldId="257"/>
        </pc:sldMkLst>
        <pc:spChg chg="add mod">
          <ac:chgData name="Ishita Katyal" userId="69f0ce1865b1b472" providerId="LiveId" clId="{DC356201-2B6F-462A-A447-DBBB9CB75CF8}" dt="2024-09-29T06:30:43.124" v="290" actId="164"/>
          <ac:spMkLst>
            <pc:docMk/>
            <pc:sldMk cId="763245943" sldId="257"/>
            <ac:spMk id="2" creationId="{8B23EF03-A778-0342-4678-7840E915E7E8}"/>
          </ac:spMkLst>
        </pc:spChg>
        <pc:spChg chg="add mod">
          <ac:chgData name="Ishita Katyal" userId="69f0ce1865b1b472" providerId="LiveId" clId="{DC356201-2B6F-462A-A447-DBBB9CB75CF8}" dt="2024-09-29T06:30:43.124" v="290" actId="164"/>
          <ac:spMkLst>
            <pc:docMk/>
            <pc:sldMk cId="763245943" sldId="257"/>
            <ac:spMk id="3" creationId="{592FC4E9-18E4-D0DB-33A8-F0E03EDFCEB1}"/>
          </ac:spMkLst>
        </pc:spChg>
        <pc:spChg chg="add del">
          <ac:chgData name="Ishita Katyal" userId="69f0ce1865b1b472" providerId="LiveId" clId="{DC356201-2B6F-462A-A447-DBBB9CB75CF8}" dt="2024-09-29T06:23:00.684" v="190" actId="26606"/>
          <ac:spMkLst>
            <pc:docMk/>
            <pc:sldMk cId="763245943" sldId="257"/>
            <ac:spMk id="180" creationId="{5D9FC6AC-4A12-4825-8ABE-0732B8EF4D16}"/>
          </ac:spMkLst>
        </pc:spChg>
        <pc:spChg chg="add del">
          <ac:chgData name="Ishita Katyal" userId="69f0ce1865b1b472" providerId="LiveId" clId="{DC356201-2B6F-462A-A447-DBBB9CB75CF8}" dt="2024-09-29T06:22:51.667" v="188" actId="26606"/>
          <ac:spMkLst>
            <pc:docMk/>
            <pc:sldMk cId="763245943" sldId="257"/>
            <ac:spMk id="183" creationId="{8950AD4C-6AF3-49F8-94E1-DBCAFB39478B}"/>
          </ac:spMkLst>
        </pc:spChg>
        <pc:spChg chg="add del">
          <ac:chgData name="Ishita Katyal" userId="69f0ce1865b1b472" providerId="LiveId" clId="{DC356201-2B6F-462A-A447-DBBB9CB75CF8}" dt="2024-09-29T06:22:51.667" v="188" actId="26606"/>
          <ac:spMkLst>
            <pc:docMk/>
            <pc:sldMk cId="763245943" sldId="257"/>
            <ac:spMk id="185" creationId="{8DBEAE55-3EA1-41D7-A212-5F7D8986C1F2}"/>
          </ac:spMkLst>
        </pc:spChg>
        <pc:spChg chg="add del">
          <ac:chgData name="Ishita Katyal" userId="69f0ce1865b1b472" providerId="LiveId" clId="{DC356201-2B6F-462A-A447-DBBB9CB75CF8}" dt="2024-09-29T06:22:51.667" v="188" actId="26606"/>
          <ac:spMkLst>
            <pc:docMk/>
            <pc:sldMk cId="763245943" sldId="257"/>
            <ac:spMk id="187" creationId="{CFC5F0E7-644F-4101-BE72-12825CF537E7}"/>
          </ac:spMkLst>
        </pc:spChg>
        <pc:spChg chg="add del">
          <ac:chgData name="Ishita Katyal" userId="69f0ce1865b1b472" providerId="LiveId" clId="{DC356201-2B6F-462A-A447-DBBB9CB75CF8}" dt="2024-09-29T06:22:51.667" v="188" actId="26606"/>
          <ac:spMkLst>
            <pc:docMk/>
            <pc:sldMk cId="763245943" sldId="257"/>
            <ac:spMk id="189" creationId="{B1F9B6B4-B0C4-45C6-A086-901C960D03E7}"/>
          </ac:spMkLst>
        </pc:spChg>
        <pc:grpChg chg="add mod">
          <ac:chgData name="Ishita Katyal" userId="69f0ce1865b1b472" providerId="LiveId" clId="{DC356201-2B6F-462A-A447-DBBB9CB75CF8}" dt="2024-09-29T06:30:43.124" v="290" actId="164"/>
          <ac:grpSpMkLst>
            <pc:docMk/>
            <pc:sldMk cId="763245943" sldId="257"/>
            <ac:grpSpMk id="4" creationId="{7363BB9F-F929-19B4-58B4-7981799E6E01}"/>
          </ac:grpSpMkLst>
        </pc:grpChg>
        <pc:picChg chg="add mod">
          <ac:chgData name="Ishita Katyal" userId="69f0ce1865b1b472" providerId="LiveId" clId="{DC356201-2B6F-462A-A447-DBBB9CB75CF8}" dt="2024-09-29T06:37:14.096" v="327" actId="1076"/>
          <ac:picMkLst>
            <pc:docMk/>
            <pc:sldMk cId="763245943" sldId="257"/>
            <ac:picMk id="178" creationId="{FA701152-3222-4B2D-A376-D715B435AC07}"/>
          </ac:picMkLst>
        </pc:picChg>
      </pc:sldChg>
      <pc:sldChg chg="addSp delSp modSp new mod setBg">
        <pc:chgData name="Ishita Katyal" userId="69f0ce1865b1b472" providerId="LiveId" clId="{DC356201-2B6F-462A-A447-DBBB9CB75CF8}" dt="2024-09-29T06:36:08.886" v="319" actId="14100"/>
        <pc:sldMkLst>
          <pc:docMk/>
          <pc:sldMk cId="2021395648" sldId="258"/>
        </pc:sldMkLst>
        <pc:spChg chg="add mod">
          <ac:chgData name="Ishita Katyal" userId="69f0ce1865b1b472" providerId="LiveId" clId="{DC356201-2B6F-462A-A447-DBBB9CB75CF8}" dt="2024-09-29T06:36:08.886" v="319" actId="14100"/>
          <ac:spMkLst>
            <pc:docMk/>
            <pc:sldMk cId="2021395648" sldId="258"/>
            <ac:spMk id="2" creationId="{03F0DCF4-917F-D4D2-B1F6-6D2A01751C4C}"/>
          </ac:spMkLst>
        </pc:spChg>
        <pc:spChg chg="add mod">
          <ac:chgData name="Ishita Katyal" userId="69f0ce1865b1b472" providerId="LiveId" clId="{DC356201-2B6F-462A-A447-DBBB9CB75CF8}" dt="2024-09-29T06:35:40.592" v="315" actId="14861"/>
          <ac:spMkLst>
            <pc:docMk/>
            <pc:sldMk cId="2021395648" sldId="258"/>
            <ac:spMk id="3" creationId="{35725FFE-7C30-77D9-842E-420B1590B90C}"/>
          </ac:spMkLst>
        </pc:spChg>
        <pc:spChg chg="add">
          <ac:chgData name="Ishita Katyal" userId="69f0ce1865b1b472" providerId="LiveId" clId="{DC356201-2B6F-462A-A447-DBBB9CB75CF8}" dt="2024-09-29T06:33:09.073" v="298" actId="26606"/>
          <ac:spMkLst>
            <pc:docMk/>
            <pc:sldMk cId="2021395648" sldId="258"/>
            <ac:spMk id="178" creationId="{E722B2DD-E14D-4972-9D98-5D6E61B1B2D2}"/>
          </ac:spMkLst>
        </pc:spChg>
        <pc:spChg chg="add">
          <ac:chgData name="Ishita Katyal" userId="69f0ce1865b1b472" providerId="LiveId" clId="{DC356201-2B6F-462A-A447-DBBB9CB75CF8}" dt="2024-09-29T06:33:09.073" v="298" actId="26606"/>
          <ac:spMkLst>
            <pc:docMk/>
            <pc:sldMk cId="2021395648" sldId="258"/>
            <ac:spMk id="179" creationId="{0CFB124C-4B0C-4A81-8633-17257B151642}"/>
          </ac:spMkLst>
        </pc:spChg>
        <pc:spChg chg="add del">
          <ac:chgData name="Ishita Katyal" userId="69f0ce1865b1b472" providerId="LiveId" clId="{DC356201-2B6F-462A-A447-DBBB9CB75CF8}" dt="2024-09-29T06:33:02.953" v="295" actId="26606"/>
          <ac:spMkLst>
            <pc:docMk/>
            <pc:sldMk cId="2021395648" sldId="258"/>
            <ac:spMk id="181" creationId="{ED55A19D-297C-4231-AD1F-08EF9B4AA8F4}"/>
          </ac:spMkLst>
        </pc:spChg>
        <pc:spChg chg="add del">
          <ac:chgData name="Ishita Katyal" userId="69f0ce1865b1b472" providerId="LiveId" clId="{DC356201-2B6F-462A-A447-DBBB9CB75CF8}" dt="2024-09-29T06:33:02.953" v="295" actId="26606"/>
          <ac:spMkLst>
            <pc:docMk/>
            <pc:sldMk cId="2021395648" sldId="258"/>
            <ac:spMk id="183" creationId="{EBAB6C56-3D38-4923-996E-BD474BBB91E9}"/>
          </ac:spMkLst>
        </pc:spChg>
        <pc:spChg chg="add del">
          <ac:chgData name="Ishita Katyal" userId="69f0ce1865b1b472" providerId="LiveId" clId="{DC356201-2B6F-462A-A447-DBBB9CB75CF8}" dt="2024-09-29T06:33:02.953" v="295" actId="26606"/>
          <ac:spMkLst>
            <pc:docMk/>
            <pc:sldMk cId="2021395648" sldId="258"/>
            <ac:spMk id="185" creationId="{20CD21DB-082D-417D-A5AB-FC838AF9D944}"/>
          </ac:spMkLst>
        </pc:spChg>
        <pc:picChg chg="add mod">
          <ac:chgData name="Ishita Katyal" userId="69f0ce1865b1b472" providerId="LiveId" clId="{DC356201-2B6F-462A-A447-DBBB9CB75CF8}" dt="2024-09-29T06:35:27.613" v="313" actId="14861"/>
          <ac:picMkLst>
            <pc:docMk/>
            <pc:sldMk cId="2021395648" sldId="258"/>
            <ac:picMk id="176" creationId="{53BEC211-3C14-D1C1-630F-8A13822555B0}"/>
          </ac:picMkLst>
        </pc:picChg>
      </pc:sldChg>
      <pc:sldChg chg="addSp delSp modSp new mod setBg">
        <pc:chgData name="Ishita Katyal" userId="69f0ce1865b1b472" providerId="LiveId" clId="{DC356201-2B6F-462A-A447-DBBB9CB75CF8}" dt="2024-09-29T06:40:32.378" v="373" actId="20577"/>
        <pc:sldMkLst>
          <pc:docMk/>
          <pc:sldMk cId="3682157174" sldId="259"/>
        </pc:sldMkLst>
        <pc:spChg chg="add mod">
          <ac:chgData name="Ishita Katyal" userId="69f0ce1865b1b472" providerId="LiveId" clId="{DC356201-2B6F-462A-A447-DBBB9CB75CF8}" dt="2024-09-29T06:40:32.378" v="373" actId="20577"/>
          <ac:spMkLst>
            <pc:docMk/>
            <pc:sldMk cId="3682157174" sldId="259"/>
            <ac:spMk id="3" creationId="{354DFBF5-26D6-59D9-A38A-72DD050A4C01}"/>
          </ac:spMkLst>
        </pc:spChg>
        <pc:spChg chg="add mod">
          <ac:chgData name="Ishita Katyal" userId="69f0ce1865b1b472" providerId="LiveId" clId="{DC356201-2B6F-462A-A447-DBBB9CB75CF8}" dt="2024-09-29T06:37:42.801" v="332"/>
          <ac:spMkLst>
            <pc:docMk/>
            <pc:sldMk cId="3682157174" sldId="259"/>
            <ac:spMk id="4" creationId="{1FD5D02F-5A2F-206C-7D23-F2CDAC16935B}"/>
          </ac:spMkLst>
        </pc:spChg>
        <pc:spChg chg="add mod">
          <ac:chgData name="Ishita Katyal" userId="69f0ce1865b1b472" providerId="LiveId" clId="{DC356201-2B6F-462A-A447-DBBB9CB75CF8}" dt="2024-09-29T06:40:21.225" v="371" actId="14861"/>
          <ac:spMkLst>
            <pc:docMk/>
            <pc:sldMk cId="3682157174" sldId="259"/>
            <ac:spMk id="5" creationId="{D350BD50-1D2D-B457-E68F-F186A55339B2}"/>
          </ac:spMkLst>
        </pc:spChg>
        <pc:spChg chg="add del mod">
          <ac:chgData name="Ishita Katyal" userId="69f0ce1865b1b472" providerId="LiveId" clId="{DC356201-2B6F-462A-A447-DBBB9CB75CF8}" dt="2024-09-29T06:39:28.570" v="360" actId="20577"/>
          <ac:spMkLst>
            <pc:docMk/>
            <pc:sldMk cId="3682157174" sldId="259"/>
            <ac:spMk id="6" creationId="{5682A20B-C626-202D-9EC7-5107D4F3EFEE}"/>
          </ac:spMkLst>
        </pc:spChg>
        <pc:grpChg chg="add">
          <ac:chgData name="Ishita Katyal" userId="69f0ce1865b1b472" providerId="LiveId" clId="{DC356201-2B6F-462A-A447-DBBB9CB75CF8}" dt="2024-09-29T06:36:50.869" v="325" actId="26606"/>
          <ac:grpSpMkLst>
            <pc:docMk/>
            <pc:sldMk cId="3682157174" sldId="259"/>
            <ac:grpSpMk id="179" creationId="{63737881-458F-40AD-B72B-B57D267DC423}"/>
          </ac:grpSpMkLst>
        </pc:grpChg>
        <pc:picChg chg="add mod">
          <ac:chgData name="Ishita Katyal" userId="69f0ce1865b1b472" providerId="LiveId" clId="{DC356201-2B6F-462A-A447-DBBB9CB75CF8}" dt="2024-09-29T06:37:07.016" v="326"/>
          <ac:picMkLst>
            <pc:docMk/>
            <pc:sldMk cId="3682157174" sldId="259"/>
            <ac:picMk id="2" creationId="{3167BB50-F783-ABAB-5623-00A8B6CF8329}"/>
          </ac:picMkLst>
        </pc:picChg>
        <pc:picChg chg="add mod">
          <ac:chgData name="Ishita Katyal" userId="69f0ce1865b1b472" providerId="LiveId" clId="{DC356201-2B6F-462A-A447-DBBB9CB75CF8}" dt="2024-09-29T06:37:34.147" v="330" actId="1076"/>
          <ac:picMkLst>
            <pc:docMk/>
            <pc:sldMk cId="3682157174" sldId="259"/>
            <ac:picMk id="174" creationId="{1633516D-1199-77AB-FCA9-E630C3F11C18}"/>
          </ac:picMkLst>
        </pc:picChg>
      </pc:sldChg>
      <pc:sldChg chg="addSp modSp new mod ord setBg">
        <pc:chgData name="Ishita Katyal" userId="69f0ce1865b1b472" providerId="LiveId" clId="{DC356201-2B6F-462A-A447-DBBB9CB75CF8}" dt="2024-09-29T06:44:59.117" v="449"/>
        <pc:sldMkLst>
          <pc:docMk/>
          <pc:sldMk cId="2640863223" sldId="260"/>
        </pc:sldMkLst>
        <pc:spChg chg="add mod">
          <ac:chgData name="Ishita Katyal" userId="69f0ce1865b1b472" providerId="LiveId" clId="{DC356201-2B6F-462A-A447-DBBB9CB75CF8}" dt="2024-09-29T06:41:57.911" v="381" actId="14861"/>
          <ac:spMkLst>
            <pc:docMk/>
            <pc:sldMk cId="2640863223" sldId="260"/>
            <ac:spMk id="2" creationId="{F04C0E2C-A4AB-F692-D01C-D02D40B5B742}"/>
          </ac:spMkLst>
        </pc:spChg>
        <pc:spChg chg="add mod">
          <ac:chgData name="Ishita Katyal" userId="69f0ce1865b1b472" providerId="LiveId" clId="{DC356201-2B6F-462A-A447-DBBB9CB75CF8}" dt="2024-09-29T06:44:11.727" v="435" actId="20577"/>
          <ac:spMkLst>
            <pc:docMk/>
            <pc:sldMk cId="2640863223" sldId="260"/>
            <ac:spMk id="3" creationId="{1B4C1885-A0D9-4549-1AF2-305DCB99E5CB}"/>
          </ac:spMkLst>
        </pc:spChg>
        <pc:spChg chg="add mod">
          <ac:chgData name="Ishita Katyal" userId="69f0ce1865b1b472" providerId="LiveId" clId="{DC356201-2B6F-462A-A447-DBBB9CB75CF8}" dt="2024-09-29T06:44:32.297" v="444" actId="14838"/>
          <ac:spMkLst>
            <pc:docMk/>
            <pc:sldMk cId="2640863223" sldId="260"/>
            <ac:spMk id="4" creationId="{94C241BC-214F-76A5-E9A7-C925CB282011}"/>
          </ac:spMkLst>
        </pc:spChg>
        <pc:spChg chg="add">
          <ac:chgData name="Ishita Katyal" userId="69f0ce1865b1b472" providerId="LiveId" clId="{DC356201-2B6F-462A-A447-DBBB9CB75CF8}" dt="2024-09-29T06:41:26.745" v="378" actId="26606"/>
          <ac:spMkLst>
            <pc:docMk/>
            <pc:sldMk cId="2640863223" sldId="260"/>
            <ac:spMk id="177" creationId="{7A5E34FE-8412-1F0A-97E2-8DB45EE287C5}"/>
          </ac:spMkLst>
        </pc:spChg>
        <pc:picChg chg="add mod">
          <ac:chgData name="Ishita Katyal" userId="69f0ce1865b1b472" providerId="LiveId" clId="{DC356201-2B6F-462A-A447-DBBB9CB75CF8}" dt="2024-09-29T06:44:02.490" v="427" actId="1076"/>
          <ac:picMkLst>
            <pc:docMk/>
            <pc:sldMk cId="2640863223" sldId="260"/>
            <ac:picMk id="172" creationId="{7F1EAE45-520B-0FC1-AB99-54E61BA592F6}"/>
          </ac:picMkLst>
        </pc:picChg>
      </pc:sldChg>
      <pc:sldChg chg="addSp delSp modSp new mod">
        <pc:chgData name="Ishita Katyal" userId="69f0ce1865b1b472" providerId="LiveId" clId="{DC356201-2B6F-462A-A447-DBBB9CB75CF8}" dt="2024-09-29T06:57:19.536" v="692" actId="164"/>
        <pc:sldMkLst>
          <pc:docMk/>
          <pc:sldMk cId="1891094435" sldId="261"/>
        </pc:sldMkLst>
        <pc:spChg chg="add mo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2" creationId="{10C838D7-5067-7FC0-5187-18FAFD99E6DB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3" creationId="{F84A5097-90B7-1121-D0AF-FBF1F9B52B48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4" creationId="{62ECBAE0-C09A-4D88-BE9A-DD07CF33C6EC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5" creationId="{3534B445-0AA3-8E26-7104-11DC8D69D738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6" creationId="{25D8100C-CAFD-07DE-6242-D4CCE325F6AF}"/>
          </ac:spMkLst>
        </pc:spChg>
        <pc:spChg chg="add mod ord">
          <ac:chgData name="Ishita Katyal" userId="69f0ce1865b1b472" providerId="LiveId" clId="{DC356201-2B6F-462A-A447-DBBB9CB75CF8}" dt="2024-09-29T06:57:19.536" v="692" actId="164"/>
          <ac:spMkLst>
            <pc:docMk/>
            <pc:sldMk cId="1891094435" sldId="261"/>
            <ac:spMk id="7" creationId="{BD887969-1A83-43C0-1805-9A97F33EB620}"/>
          </ac:spMkLst>
        </pc:spChg>
        <pc:spChg chg="add del mod">
          <ac:chgData name="Ishita Katyal" userId="69f0ce1865b1b472" providerId="LiveId" clId="{DC356201-2B6F-462A-A447-DBBB9CB75CF8}" dt="2024-09-29T06:51:05.842" v="618" actId="478"/>
          <ac:spMkLst>
            <pc:docMk/>
            <pc:sldMk cId="1891094435" sldId="261"/>
            <ac:spMk id="8" creationId="{2DF3CDA8-0EE3-A9BD-0383-D06A36E29524}"/>
          </ac:spMkLst>
        </pc:spChg>
        <pc:grpChg chg="add mod">
          <ac:chgData name="Ishita Katyal" userId="69f0ce1865b1b472" providerId="LiveId" clId="{DC356201-2B6F-462A-A447-DBBB9CB75CF8}" dt="2024-09-29T06:57:19.536" v="692" actId="164"/>
          <ac:grpSpMkLst>
            <pc:docMk/>
            <pc:sldMk cId="1891094435" sldId="261"/>
            <ac:grpSpMk id="9" creationId="{C56B7EB4-7958-448D-ACBD-64F40A3B3504}"/>
          </ac:grpSpMkLst>
        </pc:grpChg>
        <pc:picChg chg="add mod modCrop">
          <ac:chgData name="Ishita Katyal" userId="69f0ce1865b1b472" providerId="LiveId" clId="{DC356201-2B6F-462A-A447-DBBB9CB75CF8}" dt="2024-09-29T06:57:19.536" v="692" actId="164"/>
          <ac:picMkLst>
            <pc:docMk/>
            <pc:sldMk cId="1891094435" sldId="261"/>
            <ac:picMk id="170" creationId="{06B7516A-65A6-B6C8-9758-79C7C7FEE758}"/>
          </ac:picMkLst>
        </pc:picChg>
      </pc:sldChg>
      <pc:sldChg chg="addSp modSp new mod setBg">
        <pc:chgData name="Ishita Katyal" userId="69f0ce1865b1b472" providerId="LiveId" clId="{DC356201-2B6F-462A-A447-DBBB9CB75CF8}" dt="2024-09-29T07:17:44.183" v="764" actId="164"/>
        <pc:sldMkLst>
          <pc:docMk/>
          <pc:sldMk cId="2126198037" sldId="262"/>
        </pc:sldMkLst>
        <pc:spChg chg="add mod">
          <ac:chgData name="Ishita Katyal" userId="69f0ce1865b1b472" providerId="LiveId" clId="{DC356201-2B6F-462A-A447-DBBB9CB75CF8}" dt="2024-09-29T07:17:44.183" v="764" actId="164"/>
          <ac:spMkLst>
            <pc:docMk/>
            <pc:sldMk cId="2126198037" sldId="262"/>
            <ac:spMk id="2" creationId="{9F1BEE46-6CED-1042-A09F-D45F88C4DD12}"/>
          </ac:spMkLst>
        </pc:spChg>
        <pc:spChg chg="add mod">
          <ac:chgData name="Ishita Katyal" userId="69f0ce1865b1b472" providerId="LiveId" clId="{DC356201-2B6F-462A-A447-DBBB9CB75CF8}" dt="2024-09-29T07:17:44.183" v="764" actId="164"/>
          <ac:spMkLst>
            <pc:docMk/>
            <pc:sldMk cId="2126198037" sldId="262"/>
            <ac:spMk id="3" creationId="{6394B3D5-7F5D-39EA-5C85-E7317294C902}"/>
          </ac:spMkLst>
        </pc:spChg>
        <pc:spChg chg="add">
          <ac:chgData name="Ishita Katyal" userId="69f0ce1865b1b472" providerId="LiveId" clId="{DC356201-2B6F-462A-A447-DBBB9CB75CF8}" dt="2024-09-29T06:58:56.794" v="697" actId="26606"/>
          <ac:spMkLst>
            <pc:docMk/>
            <pc:sldMk cId="2126198037" sldId="262"/>
            <ac:spMk id="173" creationId="{5D9FC6AC-4A12-4825-8ABE-0732B8EF4D16}"/>
          </ac:spMkLst>
        </pc:spChg>
        <pc:grpChg chg="add mod">
          <ac:chgData name="Ishita Katyal" userId="69f0ce1865b1b472" providerId="LiveId" clId="{DC356201-2B6F-462A-A447-DBBB9CB75CF8}" dt="2024-09-29T07:17:44.183" v="764" actId="164"/>
          <ac:grpSpMkLst>
            <pc:docMk/>
            <pc:sldMk cId="2126198037" sldId="262"/>
            <ac:grpSpMk id="4" creationId="{A3BF4D9A-8507-E5B2-AE42-2759ECD99787}"/>
          </ac:grpSpMkLst>
        </pc:grpChg>
        <pc:picChg chg="add mod">
          <ac:chgData name="Ishita Katyal" userId="69f0ce1865b1b472" providerId="LiveId" clId="{DC356201-2B6F-462A-A447-DBBB9CB75CF8}" dt="2024-09-29T07:17:44.183" v="764" actId="164"/>
          <ac:picMkLst>
            <pc:docMk/>
            <pc:sldMk cId="2126198037" sldId="262"/>
            <ac:picMk id="168" creationId="{1469AE91-D242-29E8-F152-C4FB2EF47C27}"/>
          </ac:picMkLst>
        </pc:picChg>
      </pc:sldChg>
      <pc:sldChg chg="addSp delSp modSp new mod setBg">
        <pc:chgData name="Ishita Katyal" userId="69f0ce1865b1b472" providerId="LiveId" clId="{DC356201-2B6F-462A-A447-DBBB9CB75CF8}" dt="2024-09-29T07:24:32.571" v="835"/>
        <pc:sldMkLst>
          <pc:docMk/>
          <pc:sldMk cId="2680469942" sldId="263"/>
        </pc:sldMkLst>
        <pc:spChg chg="add mod">
          <ac:chgData name="Ishita Katyal" userId="69f0ce1865b1b472" providerId="LiveId" clId="{DC356201-2B6F-462A-A447-DBBB9CB75CF8}" dt="2024-09-29T07:21:32.344" v="783" actId="14838"/>
          <ac:spMkLst>
            <pc:docMk/>
            <pc:sldMk cId="2680469942" sldId="263"/>
            <ac:spMk id="2" creationId="{FADD9CC1-F3E6-A26E-5922-1BBA13164AF3}"/>
          </ac:spMkLst>
        </pc:spChg>
        <pc:spChg chg="add del mod">
          <ac:chgData name="Ishita Katyal" userId="69f0ce1865b1b472" providerId="LiveId" clId="{DC356201-2B6F-462A-A447-DBBB9CB75CF8}" dt="2024-09-29T07:21:35.584" v="784" actId="478"/>
          <ac:spMkLst>
            <pc:docMk/>
            <pc:sldMk cId="2680469942" sldId="263"/>
            <ac:spMk id="3" creationId="{B1F38B01-5DC1-9AB2-7C63-A0B5908FFBF5}"/>
          </ac:spMkLst>
        </pc:spChg>
        <pc:spChg chg="add mod ord">
          <ac:chgData name="Ishita Katyal" userId="69f0ce1865b1b472" providerId="LiveId" clId="{DC356201-2B6F-462A-A447-DBBB9CB75CF8}" dt="2024-09-29T07:23:27.819" v="831" actId="166"/>
          <ac:spMkLst>
            <pc:docMk/>
            <pc:sldMk cId="2680469942" sldId="263"/>
            <ac:spMk id="4" creationId="{5858CEE4-2A88-4400-3617-D330E1E148ED}"/>
          </ac:spMkLst>
        </pc:spChg>
        <pc:spChg chg="add mod">
          <ac:chgData name="Ishita Katyal" userId="69f0ce1865b1b472" providerId="LiveId" clId="{DC356201-2B6F-462A-A447-DBBB9CB75CF8}" dt="2024-09-29T07:23:23.185" v="830" actId="692"/>
          <ac:spMkLst>
            <pc:docMk/>
            <pc:sldMk cId="2680469942" sldId="263"/>
            <ac:spMk id="6" creationId="{B4FC2113-B313-5039-701B-197D0E2ABC48}"/>
          </ac:spMkLst>
        </pc:spChg>
        <pc:spChg chg="add">
          <ac:chgData name="Ishita Katyal" userId="69f0ce1865b1b472" providerId="LiveId" clId="{DC356201-2B6F-462A-A447-DBBB9CB75CF8}" dt="2024-09-29T07:19:39.316" v="768" actId="26606"/>
          <ac:spMkLst>
            <pc:docMk/>
            <pc:sldMk cId="2680469942" sldId="263"/>
            <ac:spMk id="171" creationId="{42A4FC2C-047E-45A5-965D-8E1E3BF09BC6}"/>
          </ac:spMkLst>
        </pc:spChg>
        <pc:picChg chg="add mod modCrop">
          <ac:chgData name="Ishita Katyal" userId="69f0ce1865b1b472" providerId="LiveId" clId="{DC356201-2B6F-462A-A447-DBBB9CB75CF8}" dt="2024-09-29T07:22:45.066" v="799" actId="1076"/>
          <ac:picMkLst>
            <pc:docMk/>
            <pc:sldMk cId="2680469942" sldId="263"/>
            <ac:picMk id="5" creationId="{BEE2CFB4-EB21-BB28-2941-9789DE3BB1E7}"/>
          </ac:picMkLst>
        </pc:picChg>
        <pc:picChg chg="add mod">
          <ac:chgData name="Ishita Katyal" userId="69f0ce1865b1b472" providerId="LiveId" clId="{DC356201-2B6F-462A-A447-DBBB9CB75CF8}" dt="2024-09-29T07:24:32.571" v="835"/>
          <ac:picMkLst>
            <pc:docMk/>
            <pc:sldMk cId="2680469942" sldId="263"/>
            <ac:picMk id="166" creationId="{87247881-D54E-E208-CBAB-2EA255D665BE}"/>
          </ac:picMkLst>
        </pc:picChg>
      </pc:sldChg>
      <pc:sldChg chg="addSp modSp new mod ord setBg">
        <pc:chgData name="Ishita Katyal" userId="69f0ce1865b1b472" providerId="LiveId" clId="{DC356201-2B6F-462A-A447-DBBB9CB75CF8}" dt="2024-09-29T07:31:45.706" v="884"/>
        <pc:sldMkLst>
          <pc:docMk/>
          <pc:sldMk cId="892821032" sldId="264"/>
        </pc:sldMkLst>
        <pc:spChg chg="add mod ord">
          <ac:chgData name="Ishita Katyal" userId="69f0ce1865b1b472" providerId="LiveId" clId="{DC356201-2B6F-462A-A447-DBBB9CB75CF8}" dt="2024-09-29T07:30:18.748" v="876" actId="14861"/>
          <ac:spMkLst>
            <pc:docMk/>
            <pc:sldMk cId="892821032" sldId="264"/>
            <ac:spMk id="2" creationId="{01540E62-45B2-43E4-4AD4-184257F93831}"/>
          </ac:spMkLst>
        </pc:spChg>
        <pc:spChg chg="add mod">
          <ac:chgData name="Ishita Katyal" userId="69f0ce1865b1b472" providerId="LiveId" clId="{DC356201-2B6F-462A-A447-DBBB9CB75CF8}" dt="2024-09-29T07:25:54.600" v="841"/>
          <ac:spMkLst>
            <pc:docMk/>
            <pc:sldMk cId="892821032" sldId="264"/>
            <ac:spMk id="3" creationId="{CDA20858-8213-EEFE-770C-350D9E492B93}"/>
          </ac:spMkLst>
        </pc:spChg>
        <pc:spChg chg="add mod">
          <ac:chgData name="Ishita Katyal" userId="69f0ce1865b1b472" providerId="LiveId" clId="{DC356201-2B6F-462A-A447-DBBB9CB75CF8}" dt="2024-09-29T07:27:20.412" v="851" actId="14861"/>
          <ac:spMkLst>
            <pc:docMk/>
            <pc:sldMk cId="892821032" sldId="264"/>
            <ac:spMk id="4" creationId="{692E980F-082F-7A74-D901-500BA78F9479}"/>
          </ac:spMkLst>
        </pc:spChg>
        <pc:grpChg chg="add">
          <ac:chgData name="Ishita Katyal" userId="69f0ce1865b1b472" providerId="LiveId" clId="{DC356201-2B6F-462A-A447-DBBB9CB75CF8}" dt="2024-09-29T07:25:27.540" v="839" actId="26606"/>
          <ac:grpSpMkLst>
            <pc:docMk/>
            <pc:sldMk cId="892821032" sldId="264"/>
            <ac:grpSpMk id="169" creationId="{723C66ED-DBBF-12CA-7F5E-813E0E7D036A}"/>
          </ac:grpSpMkLst>
        </pc:grpChg>
        <pc:picChg chg="add mod ord modCrop">
          <ac:chgData name="Ishita Katyal" userId="69f0ce1865b1b472" providerId="LiveId" clId="{DC356201-2B6F-462A-A447-DBBB9CB75CF8}" dt="2024-09-29T07:30:48.447" v="878" actId="14100"/>
          <ac:picMkLst>
            <pc:docMk/>
            <pc:sldMk cId="892821032" sldId="264"/>
            <ac:picMk id="5" creationId="{C68C9027-D497-0702-828A-AFE7D666C02E}"/>
          </ac:picMkLst>
        </pc:picChg>
        <pc:picChg chg="add mod">
          <ac:chgData name="Ishita Katyal" userId="69f0ce1865b1b472" providerId="LiveId" clId="{DC356201-2B6F-462A-A447-DBBB9CB75CF8}" dt="2024-09-29T07:31:02.775" v="881" actId="14100"/>
          <ac:picMkLst>
            <pc:docMk/>
            <pc:sldMk cId="892821032" sldId="264"/>
            <ac:picMk id="6" creationId="{3888455E-EDBA-3A04-D291-966583DDE549}"/>
          </ac:picMkLst>
        </pc:picChg>
        <pc:picChg chg="add mod ord">
          <ac:chgData name="Ishita Katyal" userId="69f0ce1865b1b472" providerId="LiveId" clId="{DC356201-2B6F-462A-A447-DBBB9CB75CF8}" dt="2024-09-29T07:29:22.900" v="868" actId="14100"/>
          <ac:picMkLst>
            <pc:docMk/>
            <pc:sldMk cId="892821032" sldId="264"/>
            <ac:picMk id="164" creationId="{ADF9B3DB-8B12-D717-44EF-1F13032D9E90}"/>
          </ac:picMkLst>
        </pc:picChg>
      </pc:sldChg>
      <pc:sldChg chg="addSp delSp modSp new mod ord setBg">
        <pc:chgData name="Ishita Katyal" userId="69f0ce1865b1b472" providerId="LiveId" clId="{DC356201-2B6F-462A-A447-DBBB9CB75CF8}" dt="2024-09-29T07:35:40.526" v="919"/>
        <pc:sldMkLst>
          <pc:docMk/>
          <pc:sldMk cId="110618345" sldId="265"/>
        </pc:sldMkLst>
        <pc:spChg chg="add mod">
          <ac:chgData name="Ishita Katyal" userId="69f0ce1865b1b472" providerId="LiveId" clId="{DC356201-2B6F-462A-A447-DBBB9CB75CF8}" dt="2024-09-29T07:32:54.515" v="894" actId="1076"/>
          <ac:spMkLst>
            <pc:docMk/>
            <pc:sldMk cId="110618345" sldId="265"/>
            <ac:spMk id="3" creationId="{51016D5A-869B-D8CF-F6A5-11D16AE153A5}"/>
          </ac:spMkLst>
        </pc:spChg>
        <pc:spChg chg="add del mod">
          <ac:chgData name="Ishita Katyal" userId="69f0ce1865b1b472" providerId="LiveId" clId="{DC356201-2B6F-462A-A447-DBBB9CB75CF8}" dt="2024-09-29T07:34:14.634" v="910" actId="14861"/>
          <ac:spMkLst>
            <pc:docMk/>
            <pc:sldMk cId="110618345" sldId="265"/>
            <ac:spMk id="4" creationId="{9EC819B7-F99D-8C7E-6D1F-561AB28C7965}"/>
          </ac:spMkLst>
        </pc:spChg>
        <pc:spChg chg="add del">
          <ac:chgData name="Ishita Katyal" userId="69f0ce1865b1b472" providerId="LiveId" clId="{DC356201-2B6F-462A-A447-DBBB9CB75CF8}" dt="2024-09-29T07:32:19.817" v="889" actId="26606"/>
          <ac:spMkLst>
            <pc:docMk/>
            <pc:sldMk cId="110618345" sldId="265"/>
            <ac:spMk id="167" creationId="{E2BA2BD9-7B54-4190-8F06-3EF3658A0020}"/>
          </ac:spMkLst>
        </pc:spChg>
        <pc:spChg chg="add">
          <ac:chgData name="Ishita Katyal" userId="69f0ce1865b1b472" providerId="LiveId" clId="{DC356201-2B6F-462A-A447-DBBB9CB75CF8}" dt="2024-09-29T07:32:19.826" v="890" actId="26606"/>
          <ac:spMkLst>
            <pc:docMk/>
            <pc:sldMk cId="110618345" sldId="265"/>
            <ac:spMk id="169" creationId="{FD073016-B734-483B-8953-5BADEE145112}"/>
          </ac:spMkLst>
        </pc:spChg>
        <pc:spChg chg="add">
          <ac:chgData name="Ishita Katyal" userId="69f0ce1865b1b472" providerId="LiveId" clId="{DC356201-2B6F-462A-A447-DBBB9CB75CF8}" dt="2024-09-29T07:32:19.826" v="890" actId="26606"/>
          <ac:spMkLst>
            <pc:docMk/>
            <pc:sldMk cId="110618345" sldId="265"/>
            <ac:spMk id="170" creationId="{AB8C311F-7253-4AED-9701-7FC0708C41C7}"/>
          </ac:spMkLst>
        </pc:spChg>
        <pc:spChg chg="add">
          <ac:chgData name="Ishita Katyal" userId="69f0ce1865b1b472" providerId="LiveId" clId="{DC356201-2B6F-462A-A447-DBBB9CB75CF8}" dt="2024-09-29T07:32:19.826" v="890" actId="26606"/>
          <ac:spMkLst>
            <pc:docMk/>
            <pc:sldMk cId="110618345" sldId="265"/>
            <ac:spMk id="171" creationId="{90A7EAB6-59D3-4325-8DE6-E0CA4009CE53}"/>
          </ac:spMkLst>
        </pc:spChg>
        <pc:spChg chg="add">
          <ac:chgData name="Ishita Katyal" userId="69f0ce1865b1b472" providerId="LiveId" clId="{DC356201-2B6F-462A-A447-DBBB9CB75CF8}" dt="2024-09-29T07:32:19.826" v="890" actId="26606"/>
          <ac:spMkLst>
            <pc:docMk/>
            <pc:sldMk cId="110618345" sldId="265"/>
            <ac:spMk id="173" creationId="{A8D57A06-A426-446D-B02C-A2DC6B62E45E}"/>
          </ac:spMkLst>
        </pc:spChg>
        <pc:picChg chg="add mod">
          <ac:chgData name="Ishita Katyal" userId="69f0ce1865b1b472" providerId="LiveId" clId="{DC356201-2B6F-462A-A447-DBBB9CB75CF8}" dt="2024-09-29T07:32:39.652" v="891"/>
          <ac:picMkLst>
            <pc:docMk/>
            <pc:sldMk cId="110618345" sldId="265"/>
            <ac:picMk id="2" creationId="{68B406AA-EBCD-8A0D-CA83-FF93C40FA658}"/>
          </ac:picMkLst>
        </pc:picChg>
        <pc:picChg chg="add mod">
          <ac:chgData name="Ishita Katyal" userId="69f0ce1865b1b472" providerId="LiveId" clId="{DC356201-2B6F-462A-A447-DBBB9CB75CF8}" dt="2024-09-29T07:35:09.383" v="914" actId="14861"/>
          <ac:picMkLst>
            <pc:docMk/>
            <pc:sldMk cId="110618345" sldId="265"/>
            <ac:picMk id="162" creationId="{2FCAC131-BC95-5CC9-793F-02B9CE799D55}"/>
          </ac:picMkLst>
        </pc:picChg>
      </pc:sldChg>
      <pc:sldChg chg="addSp delSp modSp new mod ord setBg">
        <pc:chgData name="Ishita Katyal" userId="69f0ce1865b1b472" providerId="LiveId" clId="{DC356201-2B6F-462A-A447-DBBB9CB75CF8}" dt="2024-09-29T07:40:13.111" v="1190"/>
        <pc:sldMkLst>
          <pc:docMk/>
          <pc:sldMk cId="1893794958" sldId="266"/>
        </pc:sldMkLst>
        <pc:spChg chg="add mod">
          <ac:chgData name="Ishita Katyal" userId="69f0ce1865b1b472" providerId="LiveId" clId="{DC356201-2B6F-462A-A447-DBBB9CB75CF8}" dt="2024-09-29T07:39:39.711" v="1185" actId="1076"/>
          <ac:spMkLst>
            <pc:docMk/>
            <pc:sldMk cId="1893794958" sldId="266"/>
            <ac:spMk id="2" creationId="{78D8E844-9EF0-E2E7-BD4B-33519033F641}"/>
          </ac:spMkLst>
        </pc:spChg>
        <pc:spChg chg="add mod">
          <ac:chgData name="Ishita Katyal" userId="69f0ce1865b1b472" providerId="LiveId" clId="{DC356201-2B6F-462A-A447-DBBB9CB75CF8}" dt="2024-09-29T07:39:28.022" v="1184" actId="1076"/>
          <ac:spMkLst>
            <pc:docMk/>
            <pc:sldMk cId="1893794958" sldId="266"/>
            <ac:spMk id="3" creationId="{01F39719-8E36-6FFB-F7AA-97BD90960582}"/>
          </ac:spMkLst>
        </pc:spChg>
        <pc:grpChg chg="add del">
          <ac:chgData name="Ishita Katyal" userId="69f0ce1865b1b472" providerId="LiveId" clId="{DC356201-2B6F-462A-A447-DBBB9CB75CF8}" dt="2024-09-29T07:36:06.481" v="923" actId="26606"/>
          <ac:grpSpMkLst>
            <pc:docMk/>
            <pc:sldMk cId="1893794958" sldId="266"/>
            <ac:grpSpMk id="165" creationId="{63737881-458F-40AD-B72B-B57D267DC423}"/>
          </ac:grpSpMkLst>
        </pc:grpChg>
        <pc:picChg chg="add mod">
          <ac:chgData name="Ishita Katyal" userId="69f0ce1865b1b472" providerId="LiveId" clId="{DC356201-2B6F-462A-A447-DBBB9CB75CF8}" dt="2024-09-29T07:36:36.642" v="925" actId="208"/>
          <ac:picMkLst>
            <pc:docMk/>
            <pc:sldMk cId="1893794958" sldId="266"/>
            <ac:picMk id="160" creationId="{EDDC82E2-82FD-817A-16C0-DB3E510C3165}"/>
          </ac:picMkLst>
        </pc:picChg>
      </pc:sldChg>
      <pc:sldChg chg="addSp modSp new mod setBg">
        <pc:chgData name="Ishita Katyal" userId="69f0ce1865b1b472" providerId="LiveId" clId="{DC356201-2B6F-462A-A447-DBBB9CB75CF8}" dt="2024-09-29T07:43:28.582" v="1213" actId="14838"/>
        <pc:sldMkLst>
          <pc:docMk/>
          <pc:sldMk cId="2257652468" sldId="267"/>
        </pc:sldMkLst>
        <pc:spChg chg="add mod">
          <ac:chgData name="Ishita Katyal" userId="69f0ce1865b1b472" providerId="LiveId" clId="{DC356201-2B6F-462A-A447-DBBB9CB75CF8}" dt="2024-09-29T07:42:44.412" v="1209" actId="14838"/>
          <ac:spMkLst>
            <pc:docMk/>
            <pc:sldMk cId="2257652468" sldId="267"/>
            <ac:spMk id="2" creationId="{3F04FEC0-EB0D-598B-1356-C8DBF22B819F}"/>
          </ac:spMkLst>
        </pc:spChg>
        <pc:spChg chg="add mod">
          <ac:chgData name="Ishita Katyal" userId="69f0ce1865b1b472" providerId="LiveId" clId="{DC356201-2B6F-462A-A447-DBBB9CB75CF8}" dt="2024-09-29T07:43:28.582" v="1213" actId="14838"/>
          <ac:spMkLst>
            <pc:docMk/>
            <pc:sldMk cId="2257652468" sldId="267"/>
            <ac:spMk id="3" creationId="{466D2BA1-54EC-63F9-8AD8-79807659509E}"/>
          </ac:spMkLst>
        </pc:spChg>
        <pc:spChg chg="add">
          <ac:chgData name="Ishita Katyal" userId="69f0ce1865b1b472" providerId="LiveId" clId="{DC356201-2B6F-462A-A447-DBBB9CB75CF8}" dt="2024-09-29T07:40:38.972" v="1193" actId="26606"/>
          <ac:spMkLst>
            <pc:docMk/>
            <pc:sldMk cId="2257652468" sldId="267"/>
            <ac:spMk id="163" creationId="{3B432D73-5C38-474F-AF96-A3228731BF36}"/>
          </ac:spMkLst>
        </pc:spChg>
        <pc:picChg chg="add mod">
          <ac:chgData name="Ishita Katyal" userId="69f0ce1865b1b472" providerId="LiveId" clId="{DC356201-2B6F-462A-A447-DBBB9CB75CF8}" dt="2024-09-29T07:41:46.681" v="1205" actId="1076"/>
          <ac:picMkLst>
            <pc:docMk/>
            <pc:sldMk cId="2257652468" sldId="267"/>
            <ac:picMk id="158" creationId="{3C0B2FCE-4DED-8358-B4B8-44C5ACA49EBC}"/>
          </ac:picMkLst>
        </pc:picChg>
      </pc:sldChg>
      <pc:sldChg chg="addSp delSp modSp new mod ord setBg">
        <pc:chgData name="Ishita Katyal" userId="69f0ce1865b1b472" providerId="LiveId" clId="{DC356201-2B6F-462A-A447-DBBB9CB75CF8}" dt="2024-09-29T08:35:32.543" v="1754" actId="14861"/>
        <pc:sldMkLst>
          <pc:docMk/>
          <pc:sldMk cId="709388474" sldId="268"/>
        </pc:sldMkLst>
        <pc:spChg chg="add mod">
          <ac:chgData name="Ishita Katyal" userId="69f0ce1865b1b472" providerId="LiveId" clId="{DC356201-2B6F-462A-A447-DBBB9CB75CF8}" dt="2024-09-29T08:35:32.543" v="1754" actId="14861"/>
          <ac:spMkLst>
            <pc:docMk/>
            <pc:sldMk cId="709388474" sldId="268"/>
            <ac:spMk id="4" creationId="{CF048709-EB2E-4615-50B2-7ADD38E8F4F8}"/>
          </ac:spMkLst>
        </pc:spChg>
        <pc:spChg chg="add mod">
          <ac:chgData name="Ishita Katyal" userId="69f0ce1865b1b472" providerId="LiveId" clId="{DC356201-2B6F-462A-A447-DBBB9CB75CF8}" dt="2024-09-29T08:35:12.280" v="1751" actId="14838"/>
          <ac:spMkLst>
            <pc:docMk/>
            <pc:sldMk cId="709388474" sldId="268"/>
            <ac:spMk id="5" creationId="{F3B30232-D991-D8F9-FA51-AC7D14AD4B9E}"/>
          </ac:spMkLst>
        </pc:spChg>
        <pc:grpChg chg="add">
          <ac:chgData name="Ishita Katyal" userId="69f0ce1865b1b472" providerId="LiveId" clId="{DC356201-2B6F-462A-A447-DBBB9CB75CF8}" dt="2024-09-29T07:44:27.785" v="1218" actId="26606"/>
          <ac:grpSpMkLst>
            <pc:docMk/>
            <pc:sldMk cId="709388474" sldId="268"/>
            <ac:grpSpMk id="161" creationId="{63737881-458F-40AD-B72B-B57D267DC423}"/>
          </ac:grpSpMkLst>
        </pc:grpChg>
        <pc:picChg chg="add del mod">
          <ac:chgData name="Ishita Katyal" userId="69f0ce1865b1b472" providerId="LiveId" clId="{DC356201-2B6F-462A-A447-DBBB9CB75CF8}" dt="2024-09-29T07:44:46.667" v="1220" actId="478"/>
          <ac:picMkLst>
            <pc:docMk/>
            <pc:sldMk cId="709388474" sldId="268"/>
            <ac:picMk id="2" creationId="{AC088641-A915-6C8E-C417-0C00107C39CE}"/>
          </ac:picMkLst>
        </pc:picChg>
        <pc:picChg chg="add mod">
          <ac:chgData name="Ishita Katyal" userId="69f0ce1865b1b472" providerId="LiveId" clId="{DC356201-2B6F-462A-A447-DBBB9CB75CF8}" dt="2024-09-29T07:44:59.839" v="1221"/>
          <ac:picMkLst>
            <pc:docMk/>
            <pc:sldMk cId="709388474" sldId="268"/>
            <ac:picMk id="3" creationId="{167CEFAC-1668-08D2-799A-955F61286E0D}"/>
          </ac:picMkLst>
        </pc:picChg>
        <pc:picChg chg="add mod">
          <ac:chgData name="Ishita Katyal" userId="69f0ce1865b1b472" providerId="LiveId" clId="{DC356201-2B6F-462A-A447-DBBB9CB75CF8}" dt="2024-09-29T08:35:22.412" v="1753" actId="1038"/>
          <ac:picMkLst>
            <pc:docMk/>
            <pc:sldMk cId="709388474" sldId="268"/>
            <ac:picMk id="156" creationId="{E9BB4ECE-6F41-C0A4-7503-DB01638A668D}"/>
          </ac:picMkLst>
        </pc:picChg>
      </pc:sldChg>
      <pc:sldChg chg="addSp modSp new mod ord">
        <pc:chgData name="Ishita Katyal" userId="69f0ce1865b1b472" providerId="LiveId" clId="{DC356201-2B6F-462A-A447-DBBB9CB75CF8}" dt="2024-09-29T07:48:51.155" v="1273"/>
        <pc:sldMkLst>
          <pc:docMk/>
          <pc:sldMk cId="808004074" sldId="269"/>
        </pc:sldMkLst>
        <pc:spChg chg="add mod">
          <ac:chgData name="Ishita Katyal" userId="69f0ce1865b1b472" providerId="LiveId" clId="{DC356201-2B6F-462A-A447-DBBB9CB75CF8}" dt="2024-09-29T07:48:34.512" v="1270" actId="164"/>
          <ac:spMkLst>
            <pc:docMk/>
            <pc:sldMk cId="808004074" sldId="269"/>
            <ac:spMk id="2" creationId="{36B2C362-12A1-C10B-546B-87321117DBB2}"/>
          </ac:spMkLst>
        </pc:spChg>
        <pc:spChg chg="add mod">
          <ac:chgData name="Ishita Katyal" userId="69f0ce1865b1b472" providerId="LiveId" clId="{DC356201-2B6F-462A-A447-DBBB9CB75CF8}" dt="2024-09-29T07:48:34.512" v="1270" actId="164"/>
          <ac:spMkLst>
            <pc:docMk/>
            <pc:sldMk cId="808004074" sldId="269"/>
            <ac:spMk id="3" creationId="{2C4F3C79-0A28-D058-18B5-F180DEA7EF25}"/>
          </ac:spMkLst>
        </pc:spChg>
        <pc:grpChg chg="add mod">
          <ac:chgData name="Ishita Katyal" userId="69f0ce1865b1b472" providerId="LiveId" clId="{DC356201-2B6F-462A-A447-DBBB9CB75CF8}" dt="2024-09-29T07:48:34.512" v="1270" actId="164"/>
          <ac:grpSpMkLst>
            <pc:docMk/>
            <pc:sldMk cId="808004074" sldId="269"/>
            <ac:grpSpMk id="4" creationId="{941DBE30-937C-D36F-5238-7202E2A37DAE}"/>
          </ac:grpSpMkLst>
        </pc:grpChg>
        <pc:picChg chg="add mod">
          <ac:chgData name="Ishita Katyal" userId="69f0ce1865b1b472" providerId="LiveId" clId="{DC356201-2B6F-462A-A447-DBBB9CB75CF8}" dt="2024-09-29T07:48:34.512" v="1270" actId="164"/>
          <ac:picMkLst>
            <pc:docMk/>
            <pc:sldMk cId="808004074" sldId="269"/>
            <ac:picMk id="154" creationId="{4B1AAFD7-634D-B539-6D5A-E5158FCE83B4}"/>
          </ac:picMkLst>
        </pc:picChg>
      </pc:sldChg>
      <pc:sldChg chg="addSp modSp new mod ord setBg">
        <pc:chgData name="Ishita Katyal" userId="69f0ce1865b1b472" providerId="LiveId" clId="{DC356201-2B6F-462A-A447-DBBB9CB75CF8}" dt="2024-09-29T07:51:58.887" v="1302"/>
        <pc:sldMkLst>
          <pc:docMk/>
          <pc:sldMk cId="251204358" sldId="270"/>
        </pc:sldMkLst>
        <pc:spChg chg="add mod">
          <ac:chgData name="Ishita Katyal" userId="69f0ce1865b1b472" providerId="LiveId" clId="{DC356201-2B6F-462A-A447-DBBB9CB75CF8}" dt="2024-09-29T07:49:23.807" v="1278"/>
          <ac:spMkLst>
            <pc:docMk/>
            <pc:sldMk cId="251204358" sldId="270"/>
            <ac:spMk id="2" creationId="{2EE36532-F0D4-DDB5-03E8-B84FD330E8E4}"/>
          </ac:spMkLst>
        </pc:spChg>
        <pc:spChg chg="add mod">
          <ac:chgData name="Ishita Katyal" userId="69f0ce1865b1b472" providerId="LiveId" clId="{DC356201-2B6F-462A-A447-DBBB9CB75CF8}" dt="2024-09-29T07:49:58.996" v="1281" actId="1076"/>
          <ac:spMkLst>
            <pc:docMk/>
            <pc:sldMk cId="251204358" sldId="270"/>
            <ac:spMk id="3" creationId="{73B32BDC-4A7C-416A-6B81-F186A571979B}"/>
          </ac:spMkLst>
        </pc:spChg>
        <pc:spChg chg="add">
          <ac:chgData name="Ishita Katyal" userId="69f0ce1865b1b472" providerId="LiveId" clId="{DC356201-2B6F-462A-A447-DBBB9CB75CF8}" dt="2024-09-29T07:49:11.962" v="1277" actId="26606"/>
          <ac:spMkLst>
            <pc:docMk/>
            <pc:sldMk cId="251204358" sldId="270"/>
            <ac:spMk id="157" creationId="{3B432D73-5C38-474F-AF96-A3228731BF36}"/>
          </ac:spMkLst>
        </pc:spChg>
        <pc:picChg chg="add mod">
          <ac:chgData name="Ishita Katyal" userId="69f0ce1865b1b472" providerId="LiveId" clId="{DC356201-2B6F-462A-A447-DBBB9CB75CF8}" dt="2024-09-29T07:51:33.640" v="1297" actId="14861"/>
          <ac:picMkLst>
            <pc:docMk/>
            <pc:sldMk cId="251204358" sldId="270"/>
            <ac:picMk id="152" creationId="{99595F8B-94BF-F340-6E1E-ECD4F1A68192}"/>
          </ac:picMkLst>
        </pc:picChg>
      </pc:sldChg>
      <pc:sldChg chg="addSp modSp new mod setBg">
        <pc:chgData name="Ishita Katyal" userId="69f0ce1865b1b472" providerId="LiveId" clId="{DC356201-2B6F-462A-A447-DBBB9CB75CF8}" dt="2024-09-29T07:53:54.533" v="1317" actId="14100"/>
        <pc:sldMkLst>
          <pc:docMk/>
          <pc:sldMk cId="3543673425" sldId="271"/>
        </pc:sldMkLst>
        <pc:spChg chg="add mod">
          <ac:chgData name="Ishita Katyal" userId="69f0ce1865b1b472" providerId="LiveId" clId="{DC356201-2B6F-462A-A447-DBBB9CB75CF8}" dt="2024-09-29T07:53:35.209" v="1314" actId="14838"/>
          <ac:spMkLst>
            <pc:docMk/>
            <pc:sldMk cId="3543673425" sldId="271"/>
            <ac:spMk id="3" creationId="{334F018D-0287-1442-CDDD-74DA4DE543E1}"/>
          </ac:spMkLst>
        </pc:spChg>
        <pc:spChg chg="add mod">
          <ac:chgData name="Ishita Katyal" userId="69f0ce1865b1b472" providerId="LiveId" clId="{DC356201-2B6F-462A-A447-DBBB9CB75CF8}" dt="2024-09-29T07:53:38.942" v="1315" actId="1076"/>
          <ac:spMkLst>
            <pc:docMk/>
            <pc:sldMk cId="3543673425" sldId="271"/>
            <ac:spMk id="4" creationId="{376EF4F9-AC03-F939-98A0-A66426BE09C3}"/>
          </ac:spMkLst>
        </pc:spChg>
        <pc:spChg chg="add">
          <ac:chgData name="Ishita Katyal" userId="69f0ce1865b1b472" providerId="LiveId" clId="{DC356201-2B6F-462A-A447-DBBB9CB75CF8}" dt="2024-09-29T07:52:19.596" v="1305" actId="26606"/>
          <ac:spMkLst>
            <pc:docMk/>
            <pc:sldMk cId="3543673425" sldId="271"/>
            <ac:spMk id="7" creationId="{9C6777B5-64F4-4200-B099-34168B69FE53}"/>
          </ac:spMkLst>
        </pc:spChg>
        <pc:grpChg chg="add">
          <ac:chgData name="Ishita Katyal" userId="69f0ce1865b1b472" providerId="LiveId" clId="{DC356201-2B6F-462A-A447-DBBB9CB75CF8}" dt="2024-09-29T07:52:19.596" v="1305" actId="26606"/>
          <ac:grpSpMkLst>
            <pc:docMk/>
            <pc:sldMk cId="3543673425" sldId="271"/>
            <ac:grpSpMk id="9" creationId="{4252769E-B9F0-4068-A645-5BBEF16E9C28}"/>
          </ac:grpSpMkLst>
        </pc:grpChg>
        <pc:picChg chg="add mod">
          <ac:chgData name="Ishita Katyal" userId="69f0ce1865b1b472" providerId="LiveId" clId="{DC356201-2B6F-462A-A447-DBBB9CB75CF8}" dt="2024-09-29T07:53:54.533" v="1317" actId="14100"/>
          <ac:picMkLst>
            <pc:docMk/>
            <pc:sldMk cId="3543673425" sldId="271"/>
            <ac:picMk id="2" creationId="{EA9BF05B-8611-85B0-74CE-23051DA05946}"/>
          </ac:picMkLst>
        </pc:picChg>
      </pc:sldChg>
      <pc:sldChg chg="addSp delSp modSp new mod setBg setClrOvrMap">
        <pc:chgData name="Ishita Katyal" userId="69f0ce1865b1b472" providerId="LiveId" clId="{DC356201-2B6F-462A-A447-DBBB9CB75CF8}" dt="2024-09-29T08:01:24.574" v="1376"/>
        <pc:sldMkLst>
          <pc:docMk/>
          <pc:sldMk cId="1991029401" sldId="272"/>
        </pc:sldMkLst>
        <pc:spChg chg="add mod">
          <ac:chgData name="Ishita Katyal" userId="69f0ce1865b1b472" providerId="LiveId" clId="{DC356201-2B6F-462A-A447-DBBB9CB75CF8}" dt="2024-09-29T07:57:00.010" v="1341" actId="1076"/>
          <ac:spMkLst>
            <pc:docMk/>
            <pc:sldMk cId="1991029401" sldId="272"/>
            <ac:spMk id="2" creationId="{09339156-8959-03B5-4F15-4C4A5CD84584}"/>
          </ac:spMkLst>
        </pc:spChg>
        <pc:spChg chg="add mod">
          <ac:chgData name="Ishita Katyal" userId="69f0ce1865b1b472" providerId="LiveId" clId="{DC356201-2B6F-462A-A447-DBBB9CB75CF8}" dt="2024-09-29T07:57:07.390" v="1343" actId="1076"/>
          <ac:spMkLst>
            <pc:docMk/>
            <pc:sldMk cId="1991029401" sldId="272"/>
            <ac:spMk id="3" creationId="{6F523ECF-B1DB-4A2C-4F19-45C5521D2339}"/>
          </ac:spMkLst>
        </pc:spChg>
        <pc:spChg chg="add del">
          <ac:chgData name="Ishita Katyal" userId="69f0ce1865b1b472" providerId="LiveId" clId="{DC356201-2B6F-462A-A447-DBBB9CB75CF8}" dt="2024-09-29T07:55:31.463" v="1334" actId="26606"/>
          <ac:spMkLst>
            <pc:docMk/>
            <pc:sldMk cId="1991029401" sldId="272"/>
            <ac:spMk id="155" creationId="{8950AD4C-6AF3-49F8-94E1-DBCAFB39478B}"/>
          </ac:spMkLst>
        </pc:spChg>
        <pc:spChg chg="add del">
          <ac:chgData name="Ishita Katyal" userId="69f0ce1865b1b472" providerId="LiveId" clId="{DC356201-2B6F-462A-A447-DBBB9CB75CF8}" dt="2024-09-29T07:55:31.463" v="1334" actId="26606"/>
          <ac:spMkLst>
            <pc:docMk/>
            <pc:sldMk cId="1991029401" sldId="272"/>
            <ac:spMk id="157" creationId="{D967F3CD-B7D5-4CD4-B546-13C8A8F612BA}"/>
          </ac:spMkLst>
        </pc:spChg>
        <pc:spChg chg="add del">
          <ac:chgData name="Ishita Katyal" userId="69f0ce1865b1b472" providerId="LiveId" clId="{DC356201-2B6F-462A-A447-DBBB9CB75CF8}" dt="2024-09-29T07:55:31.463" v="1334" actId="26606"/>
          <ac:spMkLst>
            <pc:docMk/>
            <pc:sldMk cId="1991029401" sldId="272"/>
            <ac:spMk id="159" creationId="{F9528C64-B611-4A0E-AED3-355EAA4E2DE3}"/>
          </ac:spMkLst>
        </pc:spChg>
        <pc:spChg chg="add del">
          <ac:chgData name="Ishita Katyal" userId="69f0ce1865b1b472" providerId="LiveId" clId="{DC356201-2B6F-462A-A447-DBBB9CB75CF8}" dt="2024-09-29T07:55:31.463" v="1334" actId="26606"/>
          <ac:spMkLst>
            <pc:docMk/>
            <pc:sldMk cId="1991029401" sldId="272"/>
            <ac:spMk id="161" creationId="{9479A80B-8CA9-4EA1-9408-D2A7B0466B88}"/>
          </ac:spMkLst>
        </pc:spChg>
        <pc:spChg chg="add del">
          <ac:chgData name="Ishita Katyal" userId="69f0ce1865b1b472" providerId="LiveId" clId="{DC356201-2B6F-462A-A447-DBBB9CB75CF8}" dt="2024-09-29T07:55:22.865" v="1332" actId="26606"/>
          <ac:spMkLst>
            <pc:docMk/>
            <pc:sldMk cId="1991029401" sldId="272"/>
            <ac:spMk id="166" creationId="{4D4677D2-D5AC-4CF9-9EED-2B89D0A1C212}"/>
          </ac:spMkLst>
        </pc:spChg>
        <pc:spChg chg="add del">
          <ac:chgData name="Ishita Katyal" userId="69f0ce1865b1b472" providerId="LiveId" clId="{DC356201-2B6F-462A-A447-DBBB9CB75CF8}" dt="2024-09-29T07:55:22.865" v="1332" actId="26606"/>
          <ac:spMkLst>
            <pc:docMk/>
            <pc:sldMk cId="1991029401" sldId="272"/>
            <ac:spMk id="168" creationId="{C6D54F7E-825A-4BBA-815F-35CCA8B97786}"/>
          </ac:spMkLst>
        </pc:spChg>
        <pc:picChg chg="add mod">
          <ac:chgData name="Ishita Katyal" userId="69f0ce1865b1b472" providerId="LiveId" clId="{DC356201-2B6F-462A-A447-DBBB9CB75CF8}" dt="2024-09-29T08:01:24.574" v="1376"/>
          <ac:picMkLst>
            <pc:docMk/>
            <pc:sldMk cId="1991029401" sldId="272"/>
            <ac:picMk id="150" creationId="{9838BBC1-BDAE-1CE6-9090-1D97C097006C}"/>
          </ac:picMkLst>
        </pc:picChg>
      </pc:sldChg>
      <pc:sldChg chg="add">
        <pc:chgData name="Ishita Katyal" userId="69f0ce1865b1b472" providerId="LiveId" clId="{DC356201-2B6F-462A-A447-DBBB9CB75CF8}" dt="2024-09-29T07:58:18.184" v="1364" actId="2890"/>
        <pc:sldMkLst>
          <pc:docMk/>
          <pc:sldMk cId="137922184" sldId="273"/>
        </pc:sldMkLst>
      </pc:sldChg>
      <pc:sldChg chg="add">
        <pc:chgData name="Ishita Katyal" userId="69f0ce1865b1b472" providerId="LiveId" clId="{DC356201-2B6F-462A-A447-DBBB9CB75CF8}" dt="2024-09-29T07:58:47.145" v="1366" actId="2890"/>
        <pc:sldMkLst>
          <pc:docMk/>
          <pc:sldMk cId="1058033606" sldId="274"/>
        </pc:sldMkLst>
      </pc:sldChg>
      <pc:sldChg chg="add">
        <pc:chgData name="Ishita Katyal" userId="69f0ce1865b1b472" providerId="LiveId" clId="{DC356201-2B6F-462A-A447-DBBB9CB75CF8}" dt="2024-09-29T07:59:27.097" v="1368" actId="2890"/>
        <pc:sldMkLst>
          <pc:docMk/>
          <pc:sldMk cId="92359278" sldId="275"/>
        </pc:sldMkLst>
      </pc:sldChg>
      <pc:sldChg chg="add">
        <pc:chgData name="Ishita Katyal" userId="69f0ce1865b1b472" providerId="LiveId" clId="{DC356201-2B6F-462A-A447-DBBB9CB75CF8}" dt="2024-09-29T08:00:28.298" v="1372" actId="2890"/>
        <pc:sldMkLst>
          <pc:docMk/>
          <pc:sldMk cId="2785014781" sldId="276"/>
        </pc:sldMkLst>
      </pc:sldChg>
      <pc:sldChg chg="add">
        <pc:chgData name="Ishita Katyal" userId="69f0ce1865b1b472" providerId="LiveId" clId="{DC356201-2B6F-462A-A447-DBBB9CB75CF8}" dt="2024-09-29T08:01:16.361" v="1375" actId="2890"/>
        <pc:sldMkLst>
          <pc:docMk/>
          <pc:sldMk cId="2169745315" sldId="277"/>
        </pc:sldMkLst>
      </pc:sldChg>
      <pc:sldChg chg="addSp modSp new mod ord setBg">
        <pc:chgData name="Ishita Katyal" userId="69f0ce1865b1b472" providerId="LiveId" clId="{DC356201-2B6F-462A-A447-DBBB9CB75CF8}" dt="2024-09-29T08:30:14.597" v="1712"/>
        <pc:sldMkLst>
          <pc:docMk/>
          <pc:sldMk cId="2865015882" sldId="278"/>
        </pc:sldMkLst>
        <pc:spChg chg="add mod">
          <ac:chgData name="Ishita Katyal" userId="69f0ce1865b1b472" providerId="LiveId" clId="{DC356201-2B6F-462A-A447-DBBB9CB75CF8}" dt="2024-09-29T08:02:51.272" v="1384" actId="1076"/>
          <ac:spMkLst>
            <pc:docMk/>
            <pc:sldMk cId="2865015882" sldId="278"/>
            <ac:spMk id="2" creationId="{BE2B5470-E53E-75AB-13C1-D1E04422C82A}"/>
          </ac:spMkLst>
        </pc:spChg>
        <pc:spChg chg="add mod">
          <ac:chgData name="Ishita Katyal" userId="69f0ce1865b1b472" providerId="LiveId" clId="{DC356201-2B6F-462A-A447-DBBB9CB75CF8}" dt="2024-09-29T08:03:02.993" v="1392" actId="20577"/>
          <ac:spMkLst>
            <pc:docMk/>
            <pc:sldMk cId="2865015882" sldId="278"/>
            <ac:spMk id="3" creationId="{73C279E0-31A7-33B7-6924-B07D5E9EA0AF}"/>
          </ac:spMkLst>
        </pc:spChg>
        <pc:spChg chg="add">
          <ac:chgData name="Ishita Katyal" userId="69f0ce1865b1b472" providerId="LiveId" clId="{DC356201-2B6F-462A-A447-DBBB9CB75CF8}" dt="2024-09-29T08:02:10.941" v="1381" actId="26606"/>
          <ac:spMkLst>
            <pc:docMk/>
            <pc:sldMk cId="2865015882" sldId="278"/>
            <ac:spMk id="153" creationId="{5D9FC6AC-4A12-4825-8ABE-0732B8EF4D16}"/>
          </ac:spMkLst>
        </pc:spChg>
        <pc:picChg chg="add mod">
          <ac:chgData name="Ishita Katyal" userId="69f0ce1865b1b472" providerId="LiveId" clId="{DC356201-2B6F-462A-A447-DBBB9CB75CF8}" dt="2024-09-29T08:30:14.597" v="1712"/>
          <ac:picMkLst>
            <pc:docMk/>
            <pc:sldMk cId="2865015882" sldId="278"/>
            <ac:picMk id="148" creationId="{647542DB-7438-BAEC-6C99-3D514716D602}"/>
          </ac:picMkLst>
        </pc:picChg>
      </pc:sldChg>
      <pc:sldChg chg="addSp modSp new mod ord setBg">
        <pc:chgData name="Ishita Katyal" userId="69f0ce1865b1b472" providerId="LiveId" clId="{DC356201-2B6F-462A-A447-DBBB9CB75CF8}" dt="2024-09-29T08:06:55.939" v="1415"/>
        <pc:sldMkLst>
          <pc:docMk/>
          <pc:sldMk cId="2379425180" sldId="279"/>
        </pc:sldMkLst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2" creationId="{DC6DA393-9C48-276F-08D6-F6FBB9D74527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3" creationId="{842A5BB8-FC02-0C83-E741-EB0C28B88ECA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151" creationId="{AB8C311F-7253-4AED-9701-7FC0708C41C7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153" creationId="{E2384209-CB15-4CDF-9D31-C44FD9A3F20D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155" creationId="{2633B3B5-CC90-43F0-8714-D31D1F3F0209}"/>
          </ac:spMkLst>
        </pc:spChg>
        <pc:spChg chg="add mod">
          <ac:chgData name="Ishita Katyal" userId="69f0ce1865b1b472" providerId="LiveId" clId="{DC356201-2B6F-462A-A447-DBBB9CB75CF8}" dt="2024-09-29T08:06:28.931" v="1412" actId="14861"/>
          <ac:spMkLst>
            <pc:docMk/>
            <pc:sldMk cId="2379425180" sldId="279"/>
            <ac:spMk id="157" creationId="{A8D57A06-A426-446D-B02C-A2DC6B62E45E}"/>
          </ac:spMkLst>
        </pc:spChg>
        <pc:picChg chg="add mod ord">
          <ac:chgData name="Ishita Katyal" userId="69f0ce1865b1b472" providerId="LiveId" clId="{DC356201-2B6F-462A-A447-DBBB9CB75CF8}" dt="2024-09-29T08:06:28.931" v="1412" actId="14861"/>
          <ac:picMkLst>
            <pc:docMk/>
            <pc:sldMk cId="2379425180" sldId="279"/>
            <ac:picMk id="146" creationId="{B8E1CAA6-2752-D49B-7549-6C794C42E995}"/>
          </ac:picMkLst>
        </pc:picChg>
      </pc:sldChg>
      <pc:sldChg chg="addSp modSp new mod ord">
        <pc:chgData name="Ishita Katyal" userId="69f0ce1865b1b472" providerId="LiveId" clId="{DC356201-2B6F-462A-A447-DBBB9CB75CF8}" dt="2024-09-29T08:18:49.396" v="1656"/>
        <pc:sldMkLst>
          <pc:docMk/>
          <pc:sldMk cId="213498217" sldId="280"/>
        </pc:sldMkLst>
        <pc:spChg chg="add mod">
          <ac:chgData name="Ishita Katyal" userId="69f0ce1865b1b472" providerId="LiveId" clId="{DC356201-2B6F-462A-A447-DBBB9CB75CF8}" dt="2024-09-29T08:18:28.597" v="1651" actId="164"/>
          <ac:spMkLst>
            <pc:docMk/>
            <pc:sldMk cId="213498217" sldId="280"/>
            <ac:spMk id="2" creationId="{491A26C7-ACE3-AFD2-6D69-7CA812919231}"/>
          </ac:spMkLst>
        </pc:spChg>
        <pc:spChg chg="add mod">
          <ac:chgData name="Ishita Katyal" userId="69f0ce1865b1b472" providerId="LiveId" clId="{DC356201-2B6F-462A-A447-DBBB9CB75CF8}" dt="2024-09-29T08:18:28.597" v="1651" actId="164"/>
          <ac:spMkLst>
            <pc:docMk/>
            <pc:sldMk cId="213498217" sldId="280"/>
            <ac:spMk id="3" creationId="{FA452178-EEC6-93A3-C52A-D07310739401}"/>
          </ac:spMkLst>
        </pc:spChg>
        <pc:spChg chg="add mod">
          <ac:chgData name="Ishita Katyal" userId="69f0ce1865b1b472" providerId="LiveId" clId="{DC356201-2B6F-462A-A447-DBBB9CB75CF8}" dt="2024-09-29T08:18:28.597" v="1651" actId="164"/>
          <ac:spMkLst>
            <pc:docMk/>
            <pc:sldMk cId="213498217" sldId="280"/>
            <ac:spMk id="4" creationId="{293D6C2E-9CBF-AF8D-BF4F-1366E20150FE}"/>
          </ac:spMkLst>
        </pc:spChg>
        <pc:spChg chg="add mod ord">
          <ac:chgData name="Ishita Katyal" userId="69f0ce1865b1b472" providerId="LiveId" clId="{DC356201-2B6F-462A-A447-DBBB9CB75CF8}" dt="2024-09-29T08:18:28.597" v="1651" actId="164"/>
          <ac:spMkLst>
            <pc:docMk/>
            <pc:sldMk cId="213498217" sldId="280"/>
            <ac:spMk id="5" creationId="{5504348A-CF06-7481-C3BB-B79BF863DF30}"/>
          </ac:spMkLst>
        </pc:spChg>
        <pc:grpChg chg="add mod">
          <ac:chgData name="Ishita Katyal" userId="69f0ce1865b1b472" providerId="LiveId" clId="{DC356201-2B6F-462A-A447-DBBB9CB75CF8}" dt="2024-09-29T08:18:28.597" v="1651" actId="164"/>
          <ac:grpSpMkLst>
            <pc:docMk/>
            <pc:sldMk cId="213498217" sldId="280"/>
            <ac:grpSpMk id="6" creationId="{8AB2CE8E-996F-05D4-D516-B8C3067DA420}"/>
          </ac:grpSpMkLst>
        </pc:grpChg>
        <pc:picChg chg="add mod ord modCrop">
          <ac:chgData name="Ishita Katyal" userId="69f0ce1865b1b472" providerId="LiveId" clId="{DC356201-2B6F-462A-A447-DBBB9CB75CF8}" dt="2024-09-29T08:18:28.597" v="1651" actId="164"/>
          <ac:picMkLst>
            <pc:docMk/>
            <pc:sldMk cId="213498217" sldId="280"/>
            <ac:picMk id="144" creationId="{5F6E529D-CD7C-D276-0977-860AE133325A}"/>
          </ac:picMkLst>
        </pc:picChg>
      </pc:sldChg>
      <pc:sldChg chg="addSp delSp modSp new del mod setBg">
        <pc:chgData name="Ishita Katyal" userId="69f0ce1865b1b472" providerId="LiveId" clId="{DC356201-2B6F-462A-A447-DBBB9CB75CF8}" dt="2024-09-29T08:25:03.766" v="1690" actId="47"/>
        <pc:sldMkLst>
          <pc:docMk/>
          <pc:sldMk cId="23754637" sldId="281"/>
        </pc:sldMkLst>
        <pc:spChg chg="add mod">
          <ac:chgData name="Ishita Katyal" userId="69f0ce1865b1b472" providerId="LiveId" clId="{DC356201-2B6F-462A-A447-DBBB9CB75CF8}" dt="2024-09-29T08:21:48.898" v="1674" actId="14838"/>
          <ac:spMkLst>
            <pc:docMk/>
            <pc:sldMk cId="23754637" sldId="281"/>
            <ac:spMk id="2" creationId="{C157B7CE-A39A-F956-2794-D8718F8EEFDA}"/>
          </ac:spMkLst>
        </pc:spChg>
        <pc:spChg chg="add mod">
          <ac:chgData name="Ishita Katyal" userId="69f0ce1865b1b472" providerId="LiveId" clId="{DC356201-2B6F-462A-A447-DBBB9CB75CF8}" dt="2024-09-29T08:21:29.446" v="1672" actId="14861"/>
          <ac:spMkLst>
            <pc:docMk/>
            <pc:sldMk cId="23754637" sldId="281"/>
            <ac:spMk id="3" creationId="{DFABE879-D712-9896-487F-591C68DA7E32}"/>
          </ac:spMkLst>
        </pc:spChg>
        <pc:spChg chg="add del">
          <ac:chgData name="Ishita Katyal" userId="69f0ce1865b1b472" providerId="LiveId" clId="{DC356201-2B6F-462A-A447-DBBB9CB75CF8}" dt="2024-09-29T08:19:45.787" v="1660" actId="26606"/>
          <ac:spMkLst>
            <pc:docMk/>
            <pc:sldMk cId="23754637" sldId="281"/>
            <ac:spMk id="147" creationId="{ED55A19D-297C-4231-AD1F-08EF9B4AA8F4}"/>
          </ac:spMkLst>
        </pc:spChg>
        <pc:spChg chg="add del">
          <ac:chgData name="Ishita Katyal" userId="69f0ce1865b1b472" providerId="LiveId" clId="{DC356201-2B6F-462A-A447-DBBB9CB75CF8}" dt="2024-09-29T08:19:45.787" v="1660" actId="26606"/>
          <ac:spMkLst>
            <pc:docMk/>
            <pc:sldMk cId="23754637" sldId="281"/>
            <ac:spMk id="149" creationId="{EBAB6C56-3D38-4923-996E-BD474BBB91E9}"/>
          </ac:spMkLst>
        </pc:spChg>
        <pc:spChg chg="add del">
          <ac:chgData name="Ishita Katyal" userId="69f0ce1865b1b472" providerId="LiveId" clId="{DC356201-2B6F-462A-A447-DBBB9CB75CF8}" dt="2024-09-29T08:19:45.787" v="1660" actId="26606"/>
          <ac:spMkLst>
            <pc:docMk/>
            <pc:sldMk cId="23754637" sldId="281"/>
            <ac:spMk id="151" creationId="{20CD21DB-082D-417D-A5AB-FC838AF9D944}"/>
          </ac:spMkLst>
        </pc:spChg>
        <pc:spChg chg="add">
          <ac:chgData name="Ishita Katyal" userId="69f0ce1865b1b472" providerId="LiveId" clId="{DC356201-2B6F-462A-A447-DBBB9CB75CF8}" dt="2024-09-29T08:19:45.803" v="1661" actId="26606"/>
          <ac:spMkLst>
            <pc:docMk/>
            <pc:sldMk cId="23754637" sldId="281"/>
            <ac:spMk id="154" creationId="{8B089790-F4B6-46A7-BB28-7B74A9A9EFDC}"/>
          </ac:spMkLst>
        </pc:spChg>
        <pc:grpChg chg="add">
          <ac:chgData name="Ishita Katyal" userId="69f0ce1865b1b472" providerId="LiveId" clId="{DC356201-2B6F-462A-A447-DBBB9CB75CF8}" dt="2024-09-29T08:19:45.803" v="1661" actId="26606"/>
          <ac:grpSpMkLst>
            <pc:docMk/>
            <pc:sldMk cId="23754637" sldId="281"/>
            <ac:grpSpMk id="155" creationId="{9DE3F54D-33BC-4382-A2AB-5E002F0F1166}"/>
          </ac:grpSpMkLst>
        </pc:grpChg>
        <pc:picChg chg="add mod">
          <ac:chgData name="Ishita Katyal" userId="69f0ce1865b1b472" providerId="LiveId" clId="{DC356201-2B6F-462A-A447-DBBB9CB75CF8}" dt="2024-09-29T08:24:24.635" v="1685"/>
          <ac:picMkLst>
            <pc:docMk/>
            <pc:sldMk cId="23754637" sldId="281"/>
            <ac:picMk id="142" creationId="{870895CA-B91B-70DE-8411-B72C4F073D2F}"/>
          </ac:picMkLst>
        </pc:picChg>
      </pc:sldChg>
      <pc:sldChg chg="add">
        <pc:chgData name="Ishita Katyal" userId="69f0ce1865b1b472" providerId="LiveId" clId="{DC356201-2B6F-462A-A447-DBBB9CB75CF8}" dt="2024-09-29T08:23:01.123" v="1680" actId="2890"/>
        <pc:sldMkLst>
          <pc:docMk/>
          <pc:sldMk cId="541068248" sldId="282"/>
        </pc:sldMkLst>
      </pc:sldChg>
      <pc:sldChg chg="add">
        <pc:chgData name="Ishita Katyal" userId="69f0ce1865b1b472" providerId="LiveId" clId="{DC356201-2B6F-462A-A447-DBBB9CB75CF8}" dt="2024-09-29T08:23:30.634" v="1682" actId="2890"/>
        <pc:sldMkLst>
          <pc:docMk/>
          <pc:sldMk cId="4251750448" sldId="283"/>
        </pc:sldMkLst>
      </pc:sldChg>
      <pc:sldChg chg="add">
        <pc:chgData name="Ishita Katyal" userId="69f0ce1865b1b472" providerId="LiveId" clId="{DC356201-2B6F-462A-A447-DBBB9CB75CF8}" dt="2024-09-29T08:24:04.394" v="1684" actId="2890"/>
        <pc:sldMkLst>
          <pc:docMk/>
          <pc:sldMk cId="1551037053" sldId="284"/>
        </pc:sldMkLst>
      </pc:sldChg>
      <pc:sldChg chg="add">
        <pc:chgData name="Ishita Katyal" userId="69f0ce1865b1b472" providerId="LiveId" clId="{DC356201-2B6F-462A-A447-DBBB9CB75CF8}" dt="2024-09-29T08:24:41.690" v="1686" actId="2890"/>
        <pc:sldMkLst>
          <pc:docMk/>
          <pc:sldMk cId="4240855992" sldId="285"/>
        </pc:sldMkLst>
      </pc:sldChg>
      <pc:sldChg chg="modSp add ord">
        <pc:chgData name="Ishita Katyal" userId="69f0ce1865b1b472" providerId="LiveId" clId="{DC356201-2B6F-462A-A447-DBBB9CB75CF8}" dt="2024-09-29T08:25:59.340" v="1694"/>
        <pc:sldMkLst>
          <pc:docMk/>
          <pc:sldMk cId="2545414703" sldId="286"/>
        </pc:sldMkLst>
        <pc:picChg chg="mod">
          <ac:chgData name="Ishita Katyal" userId="69f0ce1865b1b472" providerId="LiveId" clId="{DC356201-2B6F-462A-A447-DBBB9CB75CF8}" dt="2024-09-29T08:25:59.340" v="1694"/>
          <ac:picMkLst>
            <pc:docMk/>
            <pc:sldMk cId="2545414703" sldId="286"/>
            <ac:picMk id="142" creationId="{870895CA-B91B-70DE-8411-B72C4F073D2F}"/>
          </ac:picMkLst>
        </pc:picChg>
      </pc:sldChg>
      <pc:sldChg chg="addSp modSp new mod setBg">
        <pc:chgData name="Ishita Katyal" userId="69f0ce1865b1b472" providerId="LiveId" clId="{DC356201-2B6F-462A-A447-DBBB9CB75CF8}" dt="2024-09-29T08:39:29.348" v="1971" actId="1076"/>
        <pc:sldMkLst>
          <pc:docMk/>
          <pc:sldMk cId="3645763039" sldId="287"/>
        </pc:sldMkLst>
        <pc:spChg chg="add mod">
          <ac:chgData name="Ishita Katyal" userId="69f0ce1865b1b472" providerId="LiveId" clId="{DC356201-2B6F-462A-A447-DBBB9CB75CF8}" dt="2024-09-29T08:39:29.348" v="1971" actId="1076"/>
          <ac:spMkLst>
            <pc:docMk/>
            <pc:sldMk cId="3645763039" sldId="287"/>
            <ac:spMk id="2" creationId="{8A13AAC8-A8A1-F3FE-DC56-4DE16B1CCE83}"/>
          </ac:spMkLst>
        </pc:spChg>
        <pc:spChg chg="add mod">
          <ac:chgData name="Ishita Katyal" userId="69f0ce1865b1b472" providerId="LiveId" clId="{DC356201-2B6F-462A-A447-DBBB9CB75CF8}" dt="2024-09-29T08:37:01.973" v="1760" actId="1076"/>
          <ac:spMkLst>
            <pc:docMk/>
            <pc:sldMk cId="3645763039" sldId="287"/>
            <ac:spMk id="3" creationId="{3D8AC181-C55F-C8A5-2D57-87563C8D8AC4}"/>
          </ac:spMkLst>
        </pc:spChg>
        <pc:spChg chg="add mod">
          <ac:chgData name="Ishita Katyal" userId="69f0ce1865b1b472" providerId="LiveId" clId="{DC356201-2B6F-462A-A447-DBBB9CB75CF8}" dt="2024-09-29T08:39:22.423" v="1970" actId="207"/>
          <ac:spMkLst>
            <pc:docMk/>
            <pc:sldMk cId="3645763039" sldId="287"/>
            <ac:spMk id="4" creationId="{D7489DCA-9591-7764-42E8-0751378EB1EC}"/>
          </ac:spMkLst>
        </pc:spChg>
        <pc:spChg chg="add">
          <ac:chgData name="Ishita Katyal" userId="69f0ce1865b1b472" providerId="LiveId" clId="{DC356201-2B6F-462A-A447-DBBB9CB75CF8}" dt="2024-09-29T08:36:31.096" v="1757" actId="26606"/>
          <ac:spMkLst>
            <pc:docMk/>
            <pc:sldMk cId="3645763039" sldId="287"/>
            <ac:spMk id="145" creationId="{AB8C311F-7253-4AED-9701-7FC0708C41C7}"/>
          </ac:spMkLst>
        </pc:spChg>
        <pc:spChg chg="add">
          <ac:chgData name="Ishita Katyal" userId="69f0ce1865b1b472" providerId="LiveId" clId="{DC356201-2B6F-462A-A447-DBBB9CB75CF8}" dt="2024-09-29T08:36:31.096" v="1757" actId="26606"/>
          <ac:spMkLst>
            <pc:docMk/>
            <pc:sldMk cId="3645763039" sldId="287"/>
            <ac:spMk id="147" creationId="{FD073016-B734-483B-8953-5BADEE145112}"/>
          </ac:spMkLst>
        </pc:spChg>
        <pc:spChg chg="add">
          <ac:chgData name="Ishita Katyal" userId="69f0ce1865b1b472" providerId="LiveId" clId="{DC356201-2B6F-462A-A447-DBBB9CB75CF8}" dt="2024-09-29T08:36:31.096" v="1757" actId="26606"/>
          <ac:spMkLst>
            <pc:docMk/>
            <pc:sldMk cId="3645763039" sldId="287"/>
            <ac:spMk id="149" creationId="{90A7EAB6-59D3-4325-8DE6-E0CA4009CE53}"/>
          </ac:spMkLst>
        </pc:spChg>
        <pc:spChg chg="add">
          <ac:chgData name="Ishita Katyal" userId="69f0ce1865b1b472" providerId="LiveId" clId="{DC356201-2B6F-462A-A447-DBBB9CB75CF8}" dt="2024-09-29T08:36:31.096" v="1757" actId="26606"/>
          <ac:spMkLst>
            <pc:docMk/>
            <pc:sldMk cId="3645763039" sldId="287"/>
            <ac:spMk id="151" creationId="{A8D57A06-A426-446D-B02C-A2DC6B62E45E}"/>
          </ac:spMkLst>
        </pc:spChg>
        <pc:picChg chg="add mod">
          <ac:chgData name="Ishita Katyal" userId="69f0ce1865b1b472" providerId="LiveId" clId="{DC356201-2B6F-462A-A447-DBBB9CB75CF8}" dt="2024-09-29T08:38:24.479" v="1836"/>
          <ac:picMkLst>
            <pc:docMk/>
            <pc:sldMk cId="3645763039" sldId="287"/>
            <ac:picMk id="140" creationId="{07DD319E-4397-30F1-3416-E51B1165D238}"/>
          </ac:picMkLst>
        </pc:picChg>
      </pc:sldChg>
      <pc:sldChg chg="add">
        <pc:chgData name="Ishita Katyal" userId="69f0ce1865b1b472" providerId="LiveId" clId="{DC356201-2B6F-462A-A447-DBBB9CB75CF8}" dt="2024-09-29T08:26:44.324" v="1696" actId="2890"/>
        <pc:sldMkLst>
          <pc:docMk/>
          <pc:sldMk cId="2304487287" sldId="288"/>
        </pc:sldMkLst>
      </pc:sldChg>
      <pc:sldChg chg="add">
        <pc:chgData name="Ishita Katyal" userId="69f0ce1865b1b472" providerId="LiveId" clId="{DC356201-2B6F-462A-A447-DBBB9CB75CF8}" dt="2024-09-29T08:28:05.052" v="1705" actId="2890"/>
        <pc:sldMkLst>
          <pc:docMk/>
          <pc:sldMk cId="2572199893" sldId="289"/>
        </pc:sldMkLst>
      </pc:sldChg>
      <pc:sldChg chg="add">
        <pc:chgData name="Ishita Katyal" userId="69f0ce1865b1b472" providerId="LiveId" clId="{DC356201-2B6F-462A-A447-DBBB9CB75CF8}" dt="2024-09-29T08:29:04.459" v="1708" actId="2890"/>
        <pc:sldMkLst>
          <pc:docMk/>
          <pc:sldMk cId="62364090" sldId="290"/>
        </pc:sldMkLst>
      </pc:sldChg>
      <pc:sldChg chg="add">
        <pc:chgData name="Ishita Katyal" userId="69f0ce1865b1b472" providerId="LiveId" clId="{DC356201-2B6F-462A-A447-DBBB9CB75CF8}" dt="2024-09-29T08:29:40.035" v="1710" actId="2890"/>
        <pc:sldMkLst>
          <pc:docMk/>
          <pc:sldMk cId="1034393796" sldId="291"/>
        </pc:sldMkLst>
      </pc:sldChg>
      <pc:sldChg chg="add">
        <pc:chgData name="Ishita Katyal" userId="69f0ce1865b1b472" providerId="LiveId" clId="{DC356201-2B6F-462A-A447-DBBB9CB75CF8}" dt="2024-09-29T08:30:34.784" v="1713" actId="2890"/>
        <pc:sldMkLst>
          <pc:docMk/>
          <pc:sldMk cId="4222178411" sldId="292"/>
        </pc:sldMkLst>
      </pc:sldChg>
      <pc:sldChg chg="add">
        <pc:chgData name="Ishita Katyal" userId="69f0ce1865b1b472" providerId="LiveId" clId="{DC356201-2B6F-462A-A447-DBBB9CB75CF8}" dt="2024-09-29T08:32:36.288" v="1736" actId="2890"/>
        <pc:sldMkLst>
          <pc:docMk/>
          <pc:sldMk cId="2868343021" sldId="293"/>
        </pc:sldMkLst>
      </pc:sldChg>
      <pc:sldChg chg="add">
        <pc:chgData name="Ishita Katyal" userId="69f0ce1865b1b472" providerId="LiveId" clId="{DC356201-2B6F-462A-A447-DBBB9CB75CF8}" dt="2024-09-29T08:34:19.684" v="1745" actId="2890"/>
        <pc:sldMkLst>
          <pc:docMk/>
          <pc:sldMk cId="884136764" sldId="294"/>
        </pc:sldMkLst>
      </pc:sldChg>
      <pc:sldChg chg="addSp modSp new mod setBg">
        <pc:chgData name="Ishita Katyal" userId="69f0ce1865b1b472" providerId="LiveId" clId="{DC356201-2B6F-462A-A447-DBBB9CB75CF8}" dt="2024-09-29T08:46:31.121" v="2004" actId="14861"/>
        <pc:sldMkLst>
          <pc:docMk/>
          <pc:sldMk cId="1679142754" sldId="295"/>
        </pc:sldMkLst>
        <pc:spChg chg="add mod ord">
          <ac:chgData name="Ishita Katyal" userId="69f0ce1865b1b472" providerId="LiveId" clId="{DC356201-2B6F-462A-A447-DBBB9CB75CF8}" dt="2024-09-29T08:43:00.524" v="1991" actId="1076"/>
          <ac:spMkLst>
            <pc:docMk/>
            <pc:sldMk cId="1679142754" sldId="295"/>
            <ac:spMk id="2" creationId="{45219165-6FF2-C281-569F-FEB80FE8771C}"/>
          </ac:spMkLst>
        </pc:spChg>
        <pc:spChg chg="add mod ord">
          <ac:chgData name="Ishita Katyal" userId="69f0ce1865b1b472" providerId="LiveId" clId="{DC356201-2B6F-462A-A447-DBBB9CB75CF8}" dt="2024-09-29T08:45:10.940" v="2000" actId="1076"/>
          <ac:spMkLst>
            <pc:docMk/>
            <pc:sldMk cId="1679142754" sldId="295"/>
            <ac:spMk id="3" creationId="{A6365CA1-B9D1-FE8B-7631-C2E042E60AA7}"/>
          </ac:spMkLst>
        </pc:spChg>
        <pc:spChg chg="add mod">
          <ac:chgData name="Ishita Katyal" userId="69f0ce1865b1b472" providerId="LiveId" clId="{DC356201-2B6F-462A-A447-DBBB9CB75CF8}" dt="2024-09-29T08:46:31.121" v="2004" actId="14861"/>
          <ac:spMkLst>
            <pc:docMk/>
            <pc:sldMk cId="1679142754" sldId="295"/>
            <ac:spMk id="4" creationId="{A637A9A2-BC50-43FC-5D1A-D03CE6293A53}"/>
          </ac:spMkLst>
        </pc:spChg>
        <pc:spChg chg="add">
          <ac:chgData name="Ishita Katyal" userId="69f0ce1865b1b472" providerId="LiveId" clId="{DC356201-2B6F-462A-A447-DBBB9CB75CF8}" dt="2024-09-29T08:41:04.525" v="1975" actId="26606"/>
          <ac:spMkLst>
            <pc:docMk/>
            <pc:sldMk cId="1679142754" sldId="295"/>
            <ac:spMk id="143" creationId="{5D9FC6AC-4A12-4825-8ABE-0732B8EF4D16}"/>
          </ac:spMkLst>
        </pc:spChg>
        <pc:picChg chg="add mod ord">
          <ac:chgData name="Ishita Katyal" userId="69f0ce1865b1b472" providerId="LiveId" clId="{DC356201-2B6F-462A-A447-DBBB9CB75CF8}" dt="2024-09-29T08:45:56.829" v="2002" actId="14861"/>
          <ac:picMkLst>
            <pc:docMk/>
            <pc:sldMk cId="1679142754" sldId="295"/>
            <ac:picMk id="138" creationId="{A97C51C5-AC80-ABA6-6960-EB7310CA545F}"/>
          </ac:picMkLst>
        </pc:picChg>
      </pc:sldChg>
      <pc:sldChg chg="add">
        <pc:chgData name="Ishita Katyal" userId="69f0ce1865b1b472" providerId="LiveId" clId="{DC356201-2B6F-462A-A447-DBBB9CB75CF8}" dt="2024-09-29T08:44:11.229" v="1996" actId="2890"/>
        <pc:sldMkLst>
          <pc:docMk/>
          <pc:sldMk cId="144628715" sldId="296"/>
        </pc:sldMkLst>
      </pc:sldChg>
      <pc:sldChg chg="add">
        <pc:chgData name="Ishita Katyal" userId="69f0ce1865b1b472" providerId="LiveId" clId="{DC356201-2B6F-462A-A447-DBBB9CB75CF8}" dt="2024-09-29T08:45:32.169" v="2001" actId="2890"/>
        <pc:sldMkLst>
          <pc:docMk/>
          <pc:sldMk cId="2101819529" sldId="297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CEBB3-91EE-1496-634F-F385B0C9D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FD4BA-8066-CD09-E667-D3FEE735A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1DC4FC-A3F8-F938-D1B6-04939E511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63622-1CE3-E8A5-2112-11721C12A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82469-FA43-81D1-F913-901CE752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4024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1CD80-AFBD-617D-3036-257E57457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8B1A1C-5D1C-4DF9-60B5-E30A3101A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62284C-336D-7602-FA9C-BCF73FA9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F64BC-7631-4C09-B037-27DB98CE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B59FF-97FB-BDB9-0684-225C81518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485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EF4B6BE-BBFD-CAAB-94A6-9323067B45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287D20-A31C-1DA3-1A49-FF90961C8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5EBE98-1DEC-CFD6-0894-763CBBCC4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CBC3F4-4C77-B96D-96B6-EF48BEF12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AAA88A-18C8-0CD8-9613-864E8004A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44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C0D61-68E6-F6D6-2478-B5B90BED5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976A-2772-8CEB-B8BA-815453C81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0B3C-1B44-ECCE-811A-A12D021AE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8F6D9-3CBD-73F2-033B-228FD58CB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F724A-0F82-5225-8156-0592FAD68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954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7C462-2140-77F8-BE9E-48B03F67E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B53020-E5C7-2CB7-1B4C-51C2FFDED2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DF565-EF80-B1D5-590E-D7F48967C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47F7B-8A9E-20E9-8058-73B3888F9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63C7C-C1A0-F6AE-F01A-6F938E6A5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0788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746DB-D0A9-E613-8332-2DAB59557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8B42A-5560-518C-B5AB-A1DB698765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6E232-E343-F6AE-6006-F4F1722E1D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F65F99-3F8C-CA47-E307-B52E7AD6E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AF0C5D-4E7D-9302-3120-133406F6D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D3741-33D3-ABB3-8A43-8199C4E2A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9325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1EA6-197D-4368-E2CB-61B345C308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B8917-E341-63B6-F087-5E7F5C5C6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AC7403-2768-B0A2-35F5-C1347E4B5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1EE4F3-18BB-D246-1DBD-D55B23C411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EE58F5-1825-8DEC-DE8F-6E8D68CAF1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E79539-9847-23F5-B568-DA7E53551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B89C7E-8615-B533-8A67-1C7ADB924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7F6437-0DE4-6F3A-E11F-1FF661C5E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0355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3FA241-F8CE-6A23-25B0-63E58BC0A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92D1BB-4D87-6833-AA07-66382309C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916D68-3C63-545F-B25C-84A54FDA2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101C26-CB6D-1B3C-ABE2-65B3D190A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5762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B81E96-99F2-F707-D318-E4639C0D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64D07A-C3E3-D016-3A53-69E8CD9D0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8EE73-5806-4492-4A5F-52ABDD4AF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4525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88715-7B3F-6C10-4741-F7492345A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0026-5AE0-404D-746F-6885952103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5D75CF-5040-9ABD-24B2-3639F6F6C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C4749E-2B05-01C6-2619-DF478284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10DCCD-6FC2-A9D7-6409-26C927DF3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712331-E17B-DAD3-1B79-BA683ED4D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715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B0FDA3-A902-3828-13B3-D615F63FB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693FCF1-C618-ACEF-B206-A3C88F5498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6FCA1-4F8B-8456-35D3-03EC3AD72F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CFE9F-5DC2-10FE-E532-7B2A4B7C9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5D7566-34B6-8082-371B-FDB5D533E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12857-C2F1-FB06-F5F7-636102C2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848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1FA769F-1B4A-4535-4B9D-EB647550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8CC262-4C32-443E-2698-77B4243EC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8BE8D9-DC13-A3EF-1255-FB80AD35D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010BCB-4F0D-4C6E-9762-719705B18E92}" type="datetimeFigureOut">
              <a:rPr lang="en-IN" smtClean="0"/>
              <a:t>29-09-2024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DC142-A807-588B-F8C9-3A171A4FF5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21C5F2-2C21-CF75-4321-034BBD2D74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164908-8A48-461E-832D-3AF49FE7A22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8314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5.jpg"/><Relationship Id="rId21" Type="http://schemas.openxmlformats.org/officeDocument/2006/relationships/image" Target="../media/image20.png"/><Relationship Id="rId42" Type="http://schemas.openxmlformats.org/officeDocument/2006/relationships/image" Target="../media/image40.jpg"/><Relationship Id="rId47" Type="http://schemas.openxmlformats.org/officeDocument/2006/relationships/image" Target="../media/image45.png"/><Relationship Id="rId63" Type="http://schemas.openxmlformats.org/officeDocument/2006/relationships/image" Target="../media/image61.jpg"/><Relationship Id="rId68" Type="http://schemas.openxmlformats.org/officeDocument/2006/relationships/image" Target="../media/image66.jp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29" Type="http://schemas.openxmlformats.org/officeDocument/2006/relationships/image" Target="../media/image28.jfif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32" Type="http://schemas.openxmlformats.org/officeDocument/2006/relationships/image" Target="../media/image31.jfif"/><Relationship Id="rId37" Type="http://schemas.openxmlformats.org/officeDocument/2006/relationships/image" Target="../media/image35.jpg"/><Relationship Id="rId40" Type="http://schemas.openxmlformats.org/officeDocument/2006/relationships/image" Target="../media/image38.jpg"/><Relationship Id="rId45" Type="http://schemas.openxmlformats.org/officeDocument/2006/relationships/image" Target="../media/image43.png"/><Relationship Id="rId53" Type="http://schemas.openxmlformats.org/officeDocument/2006/relationships/image" Target="../media/image51.jpg"/><Relationship Id="rId58" Type="http://schemas.openxmlformats.org/officeDocument/2006/relationships/image" Target="../media/image56.jfif"/><Relationship Id="rId66" Type="http://schemas.openxmlformats.org/officeDocument/2006/relationships/image" Target="../media/image64.jpg"/><Relationship Id="rId5" Type="http://schemas.openxmlformats.org/officeDocument/2006/relationships/image" Target="../media/image4.png"/><Relationship Id="rId61" Type="http://schemas.openxmlformats.org/officeDocument/2006/relationships/image" Target="../media/image59.png"/><Relationship Id="rId19" Type="http://schemas.openxmlformats.org/officeDocument/2006/relationships/image" Target="../media/image1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Relationship Id="rId30" Type="http://schemas.openxmlformats.org/officeDocument/2006/relationships/image" Target="../media/image29.jfif"/><Relationship Id="rId35" Type="http://schemas.openxmlformats.org/officeDocument/2006/relationships/oleObject" Target="../embeddings/oleObject1.bin"/><Relationship Id="rId43" Type="http://schemas.openxmlformats.org/officeDocument/2006/relationships/image" Target="../media/image41.jpg"/><Relationship Id="rId48" Type="http://schemas.openxmlformats.org/officeDocument/2006/relationships/image" Target="../media/image46.jpeg"/><Relationship Id="rId56" Type="http://schemas.openxmlformats.org/officeDocument/2006/relationships/image" Target="../media/image54.jpeg"/><Relationship Id="rId64" Type="http://schemas.openxmlformats.org/officeDocument/2006/relationships/image" Target="../media/image62.jpg"/><Relationship Id="rId69" Type="http://schemas.openxmlformats.org/officeDocument/2006/relationships/image" Target="../media/image67.jpg"/><Relationship Id="rId8" Type="http://schemas.openxmlformats.org/officeDocument/2006/relationships/image" Target="../media/image7.jpeg"/><Relationship Id="rId51" Type="http://schemas.openxmlformats.org/officeDocument/2006/relationships/image" Target="../media/image49.jpg"/><Relationship Id="rId3" Type="http://schemas.openxmlformats.org/officeDocument/2006/relationships/image" Target="../media/image2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33" Type="http://schemas.openxmlformats.org/officeDocument/2006/relationships/image" Target="../media/image32.jfif"/><Relationship Id="rId38" Type="http://schemas.openxmlformats.org/officeDocument/2006/relationships/image" Target="../media/image36.jpg"/><Relationship Id="rId46" Type="http://schemas.openxmlformats.org/officeDocument/2006/relationships/image" Target="../media/image44.jpg"/><Relationship Id="rId59" Type="http://schemas.openxmlformats.org/officeDocument/2006/relationships/image" Target="../media/image57.jfif"/><Relationship Id="rId67" Type="http://schemas.openxmlformats.org/officeDocument/2006/relationships/image" Target="../media/image65.jpg"/><Relationship Id="rId20" Type="http://schemas.openxmlformats.org/officeDocument/2006/relationships/image" Target="../media/image19.jpg"/><Relationship Id="rId41" Type="http://schemas.openxmlformats.org/officeDocument/2006/relationships/image" Target="../media/image39.jpg"/><Relationship Id="rId54" Type="http://schemas.openxmlformats.org/officeDocument/2006/relationships/image" Target="../media/image52.png"/><Relationship Id="rId62" Type="http://schemas.openxmlformats.org/officeDocument/2006/relationships/image" Target="../media/image60.jpg"/><Relationship Id="rId70" Type="http://schemas.openxmlformats.org/officeDocument/2006/relationships/image" Target="../media/image6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png"/><Relationship Id="rId36" Type="http://schemas.openxmlformats.org/officeDocument/2006/relationships/image" Target="../media/image34.emf"/><Relationship Id="rId49" Type="http://schemas.openxmlformats.org/officeDocument/2006/relationships/image" Target="../media/image47.jpg"/><Relationship Id="rId57" Type="http://schemas.openxmlformats.org/officeDocument/2006/relationships/image" Target="../media/image55.jpg"/><Relationship Id="rId10" Type="http://schemas.openxmlformats.org/officeDocument/2006/relationships/image" Target="../media/image9.jpg"/><Relationship Id="rId31" Type="http://schemas.openxmlformats.org/officeDocument/2006/relationships/image" Target="../media/image30.jfif"/><Relationship Id="rId44" Type="http://schemas.openxmlformats.org/officeDocument/2006/relationships/image" Target="../media/image42.jpg"/><Relationship Id="rId52" Type="http://schemas.openxmlformats.org/officeDocument/2006/relationships/image" Target="../media/image50.jpg"/><Relationship Id="rId60" Type="http://schemas.openxmlformats.org/officeDocument/2006/relationships/image" Target="../media/image58.jfif"/><Relationship Id="rId65" Type="http://schemas.openxmlformats.org/officeDocument/2006/relationships/image" Target="../media/image63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39" Type="http://schemas.openxmlformats.org/officeDocument/2006/relationships/image" Target="../media/image37.png"/><Relationship Id="rId34" Type="http://schemas.openxmlformats.org/officeDocument/2006/relationships/image" Target="../media/image33.jfif"/><Relationship Id="rId50" Type="http://schemas.openxmlformats.org/officeDocument/2006/relationships/image" Target="../media/image48.jpg"/><Relationship Id="rId55" Type="http://schemas.openxmlformats.org/officeDocument/2006/relationships/image" Target="../media/image53.jpe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f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f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fi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house with lights on it&#10;&#10;Description automatically generated">
            <a:extLst>
              <a:ext uri="{FF2B5EF4-FFF2-40B4-BE49-F238E27FC236}">
                <a16:creationId xmlns:a16="http://schemas.microsoft.com/office/drawing/2014/main" id="{02088209-9A27-DAA4-0C84-D5644E7028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5" y="1619250"/>
            <a:ext cx="4819650" cy="3619500"/>
          </a:xfrm>
          <a:prstGeom prst="rect">
            <a:avLst/>
          </a:prstGeom>
        </p:spPr>
      </p:pic>
      <p:pic>
        <p:nvPicPr>
          <p:cNvPr id="5" name="Picture 4" descr="A person in a suit and tie&#10;&#10;Description automatically generated">
            <a:extLst>
              <a:ext uri="{FF2B5EF4-FFF2-40B4-BE49-F238E27FC236}">
                <a16:creationId xmlns:a16="http://schemas.microsoft.com/office/drawing/2014/main" id="{F6FC7D8B-67A0-B78E-5CC5-ABA4FE4EE8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 descr="A person in a suit and tie sitting at a computer&#10;&#10;Description automatically generated">
            <a:extLst>
              <a:ext uri="{FF2B5EF4-FFF2-40B4-BE49-F238E27FC236}">
                <a16:creationId xmlns:a16="http://schemas.microsoft.com/office/drawing/2014/main" id="{C60A7055-C406-9761-F2B1-78E99F29C3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550" y="0"/>
            <a:ext cx="6942900" cy="6858000"/>
          </a:xfrm>
          <a:prstGeom prst="rect">
            <a:avLst/>
          </a:prstGeom>
        </p:spPr>
      </p:pic>
      <p:pic>
        <p:nvPicPr>
          <p:cNvPr id="9" name="Picture 8" descr="A yellow light on a black surface&#10;&#10;Description automatically generated">
            <a:extLst>
              <a:ext uri="{FF2B5EF4-FFF2-40B4-BE49-F238E27FC236}">
                <a16:creationId xmlns:a16="http://schemas.microsoft.com/office/drawing/2014/main" id="{BEE979E7-6BCF-D985-2EA7-938CD3B73C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678" y="43678"/>
            <a:ext cx="6770643" cy="6770643"/>
          </a:xfrm>
          <a:prstGeom prst="rect">
            <a:avLst/>
          </a:prstGeom>
        </p:spPr>
      </p:pic>
      <p:pic>
        <p:nvPicPr>
          <p:cNvPr id="11" name="Picture 10" descr="A group of people with swords&#10;&#10;Description automatically generated">
            <a:extLst>
              <a:ext uri="{FF2B5EF4-FFF2-40B4-BE49-F238E27FC236}">
                <a16:creationId xmlns:a16="http://schemas.microsoft.com/office/drawing/2014/main" id="{134EEFCA-9599-7171-503F-F3BBD8041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13" name="Picture 12" descr="Several colorful spheres with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9DE16578-014A-3CC0-F634-1567816EF3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15" name="Picture 14" descr="A dragon with red and yellow lights&#10;&#10;Description automatically generated">
            <a:extLst>
              <a:ext uri="{FF2B5EF4-FFF2-40B4-BE49-F238E27FC236}">
                <a16:creationId xmlns:a16="http://schemas.microsoft.com/office/drawing/2014/main" id="{3A62FC43-8A00-2D05-8F4A-A9D26E71AD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760" y="0"/>
            <a:ext cx="3840480" cy="6858000"/>
          </a:xfrm>
          <a:prstGeom prst="rect">
            <a:avLst/>
          </a:prstGeom>
        </p:spPr>
      </p:pic>
      <p:pic>
        <p:nvPicPr>
          <p:cNvPr id="17" name="Picture 16" descr="A blue dragon with wings and a glowing blue eye&#10;&#10;Description automatically generated with medium confidence">
            <a:extLst>
              <a:ext uri="{FF2B5EF4-FFF2-40B4-BE49-F238E27FC236}">
                <a16:creationId xmlns:a16="http://schemas.microsoft.com/office/drawing/2014/main" id="{691963E3-6249-5A18-0211-06319E910C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19" name="Picture 18" descr="A person in a suit&#10;&#10;Description automatically generated">
            <a:extLst>
              <a:ext uri="{FF2B5EF4-FFF2-40B4-BE49-F238E27FC236}">
                <a16:creationId xmlns:a16="http://schemas.microsoft.com/office/drawing/2014/main" id="{5F63DD15-6F78-A26C-63F6-5342317957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0" y="2714625"/>
            <a:ext cx="1905000" cy="1428750"/>
          </a:xfrm>
          <a:prstGeom prst="rect">
            <a:avLst/>
          </a:prstGeom>
        </p:spPr>
      </p:pic>
      <p:pic>
        <p:nvPicPr>
          <p:cNvPr id="21" name="Picture 20" descr="A person in a vest and tie&#10;&#10;Description automatically generated">
            <a:extLst>
              <a:ext uri="{FF2B5EF4-FFF2-40B4-BE49-F238E27FC236}">
                <a16:creationId xmlns:a16="http://schemas.microsoft.com/office/drawing/2014/main" id="{BEFF9EDE-06DA-FBC6-AB75-FF8887F1B98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2305050"/>
            <a:ext cx="2247900" cy="2247900"/>
          </a:xfrm>
          <a:prstGeom prst="rect">
            <a:avLst/>
          </a:prstGeom>
        </p:spPr>
      </p:pic>
      <p:pic>
        <p:nvPicPr>
          <p:cNvPr id="23" name="Picture 22" descr="A person in a suit&#10;&#10;Description automatically generated">
            <a:extLst>
              <a:ext uri="{FF2B5EF4-FFF2-40B4-BE49-F238E27FC236}">
                <a16:creationId xmlns:a16="http://schemas.microsoft.com/office/drawing/2014/main" id="{AE225F1B-5DCE-7AE1-0423-B5B771CE10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11250"/>
            <a:ext cx="3810000" cy="4635500"/>
          </a:xfrm>
          <a:prstGeom prst="rect">
            <a:avLst/>
          </a:prstGeom>
        </p:spPr>
      </p:pic>
      <p:pic>
        <p:nvPicPr>
          <p:cNvPr id="25" name="Picture 24" descr="A person in a suit&#10;&#10;Description automatically generated">
            <a:extLst>
              <a:ext uri="{FF2B5EF4-FFF2-40B4-BE49-F238E27FC236}">
                <a16:creationId xmlns:a16="http://schemas.microsoft.com/office/drawing/2014/main" id="{3635FD57-A13B-E25D-2F75-FFFEAB9D3E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27" name="Picture 26" descr="A sunset in a forest&#10;&#10;Description automatically generated">
            <a:extLst>
              <a:ext uri="{FF2B5EF4-FFF2-40B4-BE49-F238E27FC236}">
                <a16:creationId xmlns:a16="http://schemas.microsoft.com/office/drawing/2014/main" id="{7730D6E8-178F-DBAB-308D-C3F66A906A0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43000"/>
            <a:ext cx="11430000" cy="4572000"/>
          </a:xfrm>
          <a:prstGeom prst="rect">
            <a:avLst/>
          </a:prstGeom>
        </p:spPr>
      </p:pic>
      <p:pic>
        <p:nvPicPr>
          <p:cNvPr id="29" name="Picture 28" descr="A colorful stained glass window&#10;&#10;Description automatically generated">
            <a:extLst>
              <a:ext uri="{FF2B5EF4-FFF2-40B4-BE49-F238E27FC236}">
                <a16:creationId xmlns:a16="http://schemas.microsoft.com/office/drawing/2014/main" id="{35EA2702-7906-BCA8-9879-883AC9F6523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Picture 30" descr="A close-up of a colorful mushroom&#10;&#10;Description automatically generated">
            <a:extLst>
              <a:ext uri="{FF2B5EF4-FFF2-40B4-BE49-F238E27FC236}">
                <a16:creationId xmlns:a16="http://schemas.microsoft.com/office/drawing/2014/main" id="{7B8CD6CF-0CC6-9FE1-E428-B2A9566D2A4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pic>
        <p:nvPicPr>
          <p:cNvPr id="33" name="Picture 32" descr="A close up of a bird's face&#10;&#10;Description automatically generated">
            <a:extLst>
              <a:ext uri="{FF2B5EF4-FFF2-40B4-BE49-F238E27FC236}">
                <a16:creationId xmlns:a16="http://schemas.microsoft.com/office/drawing/2014/main" id="{44234241-E870-3AC4-5256-C47BC7C701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35" name="Picture 34" descr="A tree and the moon&#10;&#10;Description automatically generated">
            <a:extLst>
              <a:ext uri="{FF2B5EF4-FFF2-40B4-BE49-F238E27FC236}">
                <a16:creationId xmlns:a16="http://schemas.microsoft.com/office/drawing/2014/main" id="{C7D2DA6F-9C38-7DD3-BB01-D99534FC14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37" name="Picture 36" descr="A rainbow colored planet in space&#10;&#10;Description automatically generated">
            <a:extLst>
              <a:ext uri="{FF2B5EF4-FFF2-40B4-BE49-F238E27FC236}">
                <a16:creationId xmlns:a16="http://schemas.microsoft.com/office/drawing/2014/main" id="{C57AF8DB-E9A6-2D83-A003-F33AD779C2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pic>
        <p:nvPicPr>
          <p:cNvPr id="39" name="Picture 38" descr="A person holding a small green leaf&#10;&#10;Description automatically generated">
            <a:extLst>
              <a:ext uri="{FF2B5EF4-FFF2-40B4-BE49-F238E27FC236}">
                <a16:creationId xmlns:a16="http://schemas.microsoft.com/office/drawing/2014/main" id="{4E32DBA8-8D7A-1E6E-F95A-D0A147000B7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143000"/>
            <a:ext cx="8128000" cy="4572000"/>
          </a:xfrm>
          <a:prstGeom prst="rect">
            <a:avLst/>
          </a:prstGeom>
        </p:spPr>
      </p:pic>
      <p:pic>
        <p:nvPicPr>
          <p:cNvPr id="41" name="Picture 40" descr="A pumpkin in a graveyard at night&#10;&#10;Description automatically generated">
            <a:extLst>
              <a:ext uri="{FF2B5EF4-FFF2-40B4-BE49-F238E27FC236}">
                <a16:creationId xmlns:a16="http://schemas.microsoft.com/office/drawing/2014/main" id="{C92EBAB6-A41A-88AA-CFBC-3E9B8BB0B1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43" name="Picture 42" descr="A statue of liberty with a flag&#10;&#10;Description automatically generated">
            <a:extLst>
              <a:ext uri="{FF2B5EF4-FFF2-40B4-BE49-F238E27FC236}">
                <a16:creationId xmlns:a16="http://schemas.microsoft.com/office/drawing/2014/main" id="{1ED58A5B-9DF7-D679-E349-6DD576CA850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560" y="990600"/>
            <a:ext cx="7802880" cy="4876800"/>
          </a:xfrm>
          <a:prstGeom prst="rect">
            <a:avLst/>
          </a:prstGeom>
        </p:spPr>
      </p:pic>
      <p:pic>
        <p:nvPicPr>
          <p:cNvPr id="45" name="Picture 44" descr="A colorful lines and lines in a dark background&#10;&#10;Description automatically generated with medium confidence">
            <a:extLst>
              <a:ext uri="{FF2B5EF4-FFF2-40B4-BE49-F238E27FC236}">
                <a16:creationId xmlns:a16="http://schemas.microsoft.com/office/drawing/2014/main" id="{892D0EDD-AF1A-A8C9-4D9F-4DC3F6CA645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7" name="Picture 46" descr="A couple of people kissing&#10;&#10;Description automatically generated">
            <a:extLst>
              <a:ext uri="{FF2B5EF4-FFF2-40B4-BE49-F238E27FC236}">
                <a16:creationId xmlns:a16="http://schemas.microsoft.com/office/drawing/2014/main" id="{21E245A8-7AAC-0F96-65BF-16EE9028F1D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6275" y="566737"/>
            <a:ext cx="3219450" cy="5724525"/>
          </a:xfrm>
          <a:prstGeom prst="rect">
            <a:avLst/>
          </a:prstGeom>
        </p:spPr>
      </p:pic>
      <p:pic>
        <p:nvPicPr>
          <p:cNvPr id="49" name="Picture 48" descr="A cartoon of a person with pink hair and flowers&#10;&#10;Description automatically generated">
            <a:extLst>
              <a:ext uri="{FF2B5EF4-FFF2-40B4-BE49-F238E27FC236}">
                <a16:creationId xmlns:a16="http://schemas.microsoft.com/office/drawing/2014/main" id="{03ED44F5-B145-9423-76F2-7144D12F5C9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51" name="Picture 50" descr="A bird flying in the sky&#10;&#10;Description automatically generated">
            <a:extLst>
              <a:ext uri="{FF2B5EF4-FFF2-40B4-BE49-F238E27FC236}">
                <a16:creationId xmlns:a16="http://schemas.microsoft.com/office/drawing/2014/main" id="{B1567448-B452-4C85-0393-EABF72BCB52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886" y="0"/>
            <a:ext cx="3858228" cy="6858000"/>
          </a:xfrm>
          <a:prstGeom prst="rect">
            <a:avLst/>
          </a:prstGeom>
        </p:spPr>
      </p:pic>
      <p:pic>
        <p:nvPicPr>
          <p:cNvPr id="53" name="Picture 52" descr="A red and white mushroom&#10;&#10;Description automatically generated">
            <a:extLst>
              <a:ext uri="{FF2B5EF4-FFF2-40B4-BE49-F238E27FC236}">
                <a16:creationId xmlns:a16="http://schemas.microsoft.com/office/drawing/2014/main" id="{1197B224-C945-C9CB-B302-E19CB4417F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</p:spPr>
      </p:pic>
      <p:pic>
        <p:nvPicPr>
          <p:cNvPr id="55" name="Picture 54" descr="A river with trees and flowers&#10;&#10;Description automatically generated">
            <a:extLst>
              <a:ext uri="{FF2B5EF4-FFF2-40B4-BE49-F238E27FC236}">
                <a16:creationId xmlns:a16="http://schemas.microsoft.com/office/drawing/2014/main" id="{D43C0BED-8B52-13CE-A5D9-5E80D269A76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1"/>
            <a:ext cx="12192000" cy="6829778"/>
          </a:xfrm>
          <a:prstGeom prst="rect">
            <a:avLst/>
          </a:prstGeom>
        </p:spPr>
      </p:pic>
      <p:pic>
        <p:nvPicPr>
          <p:cNvPr id="57" name="Picture 56" descr="A person standing in front of a city&#10;&#10;Description automatically generated">
            <a:extLst>
              <a:ext uri="{FF2B5EF4-FFF2-40B4-BE49-F238E27FC236}">
                <a16:creationId xmlns:a16="http://schemas.microsoft.com/office/drawing/2014/main" id="{DF33FCE8-A514-CF84-186A-D099FB403DF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250" y="2628900"/>
            <a:ext cx="2857500" cy="1600200"/>
          </a:xfrm>
          <a:prstGeom prst="rect">
            <a:avLst/>
          </a:prstGeom>
        </p:spPr>
      </p:pic>
      <p:pic>
        <p:nvPicPr>
          <p:cNvPr id="59" name="Picture 58" descr="A yellow and black stuffed animal&#10;&#10;Description automatically generated">
            <a:extLst>
              <a:ext uri="{FF2B5EF4-FFF2-40B4-BE49-F238E27FC236}">
                <a16:creationId xmlns:a16="http://schemas.microsoft.com/office/drawing/2014/main" id="{E8E0A354-338C-13DA-1D10-99278D2AFEE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2176462"/>
            <a:ext cx="1828800" cy="2505075"/>
          </a:xfrm>
          <a:prstGeom prst="rect">
            <a:avLst/>
          </a:prstGeom>
        </p:spPr>
      </p:pic>
      <p:pic>
        <p:nvPicPr>
          <p:cNvPr id="61" name="Picture 60" descr="A cartoon character wearing a hat&#10;&#10;Description automatically generated">
            <a:extLst>
              <a:ext uri="{FF2B5EF4-FFF2-40B4-BE49-F238E27FC236}">
                <a16:creationId xmlns:a16="http://schemas.microsoft.com/office/drawing/2014/main" id="{6562565A-2909-333F-AB26-C3AF1DB1F44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900" y="2005012"/>
            <a:ext cx="1600200" cy="2847975"/>
          </a:xfrm>
          <a:prstGeom prst="rect">
            <a:avLst/>
          </a:prstGeom>
        </p:spPr>
      </p:pic>
      <p:pic>
        <p:nvPicPr>
          <p:cNvPr id="63" name="Picture 62" descr="A yellow stuffed animal standing on a train track&#10;&#10;Description automatically generated">
            <a:extLst>
              <a:ext uri="{FF2B5EF4-FFF2-40B4-BE49-F238E27FC236}">
                <a16:creationId xmlns:a16="http://schemas.microsoft.com/office/drawing/2014/main" id="{C2ED3BA6-AE6F-882D-C554-3B79F44EB398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312" y="2557462"/>
            <a:ext cx="2619375" cy="1743075"/>
          </a:xfrm>
          <a:prstGeom prst="rect">
            <a:avLst/>
          </a:prstGeom>
        </p:spPr>
      </p:pic>
      <p:pic>
        <p:nvPicPr>
          <p:cNvPr id="65" name="Picture 64" descr="A blue and gold butterfly&#10;&#10;Description automatically generated">
            <a:extLst>
              <a:ext uri="{FF2B5EF4-FFF2-40B4-BE49-F238E27FC236}">
                <a16:creationId xmlns:a16="http://schemas.microsoft.com/office/drawing/2014/main" id="{6EF2A0BF-79C4-8E7D-4514-D4F98B87D9E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37" y="2233612"/>
            <a:ext cx="1914525" cy="2390775"/>
          </a:xfrm>
          <a:prstGeom prst="rect">
            <a:avLst/>
          </a:prstGeom>
        </p:spPr>
      </p:pic>
      <p:pic>
        <p:nvPicPr>
          <p:cNvPr id="67" name="Picture 66" descr="A person in a suit and tie&#10;&#10;Description automatically generated">
            <a:extLst>
              <a:ext uri="{FF2B5EF4-FFF2-40B4-BE49-F238E27FC236}">
                <a16:creationId xmlns:a16="http://schemas.microsoft.com/office/drawing/2014/main" id="{09124D90-D149-8188-249E-7CCB90BAFC9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9625" y="2652712"/>
            <a:ext cx="2952750" cy="1552575"/>
          </a:xfrm>
          <a:prstGeom prst="rect">
            <a:avLst/>
          </a:prstGeom>
        </p:spPr>
      </p:pic>
      <p:graphicFrame>
        <p:nvGraphicFramePr>
          <p:cNvPr id="68" name="Object 67">
            <a:extLst>
              <a:ext uri="{FF2B5EF4-FFF2-40B4-BE49-F238E27FC236}">
                <a16:creationId xmlns:a16="http://schemas.microsoft.com/office/drawing/2014/main" id="{AEF66C09-9A4A-A766-0A2F-6435980702C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0903731"/>
              </p:ext>
            </p:extLst>
          </p:nvPr>
        </p:nvGraphicFramePr>
        <p:xfrm>
          <a:off x="2854325" y="2854325"/>
          <a:ext cx="1974850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ackager Shell Object" showAsIcon="1" r:id="rId35" imgW="1974922" imgH="527283" progId="Package">
                  <p:embed/>
                </p:oleObj>
              </mc:Choice>
              <mc:Fallback>
                <p:oleObj name="Packager Shell Object" showAsIcon="1" r:id="rId35" imgW="1974922" imgH="527283" progId="Package">
                  <p:embed/>
                  <p:pic>
                    <p:nvPicPr>
                      <p:cNvPr id="68" name="Object 67">
                        <a:extLst>
                          <a:ext uri="{FF2B5EF4-FFF2-40B4-BE49-F238E27FC236}">
                            <a16:creationId xmlns:a16="http://schemas.microsoft.com/office/drawing/2014/main" id="{AEF66C09-9A4A-A766-0A2F-6435980702C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6"/>
                      <a:stretch>
                        <a:fillRect/>
                      </a:stretch>
                    </p:blipFill>
                    <p:spPr>
                      <a:xfrm>
                        <a:off x="2854325" y="2854325"/>
                        <a:ext cx="1974850" cy="5270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0" name="Picture 69" descr="A purple neon sign on a wall&#10;&#10;Description automatically generated">
            <a:extLst>
              <a:ext uri="{FF2B5EF4-FFF2-40B4-BE49-F238E27FC236}">
                <a16:creationId xmlns:a16="http://schemas.microsoft.com/office/drawing/2014/main" id="{48743811-8F78-B654-3632-1AAE1CBE067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40" y="0"/>
            <a:ext cx="7050720" cy="6858000"/>
          </a:xfrm>
          <a:prstGeom prst="rect">
            <a:avLst/>
          </a:prstGeom>
        </p:spPr>
      </p:pic>
      <p:pic>
        <p:nvPicPr>
          <p:cNvPr id="72" name="Picture 71" descr="Two pandas dancing together&#10;&#10;Description automatically generated">
            <a:extLst>
              <a:ext uri="{FF2B5EF4-FFF2-40B4-BE49-F238E27FC236}">
                <a16:creationId xmlns:a16="http://schemas.microsoft.com/office/drawing/2014/main" id="{F64F5A68-C697-CED3-E46D-7E992C27BB9B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262062"/>
            <a:ext cx="6934200" cy="4333875"/>
          </a:xfrm>
          <a:prstGeom prst="rect">
            <a:avLst/>
          </a:prstGeom>
        </p:spPr>
      </p:pic>
      <p:pic>
        <p:nvPicPr>
          <p:cNvPr id="74" name="Picture 73" descr="A hand holding a leaf&#10;&#10;Description automatically generated">
            <a:extLst>
              <a:ext uri="{FF2B5EF4-FFF2-40B4-BE49-F238E27FC236}">
                <a16:creationId xmlns:a16="http://schemas.microsoft.com/office/drawing/2014/main" id="{1B18D56C-A7CF-C7CC-718F-38720B0481D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74" y="716932"/>
            <a:ext cx="8129852" cy="5424136"/>
          </a:xfrm>
          <a:prstGeom prst="rect">
            <a:avLst/>
          </a:prstGeom>
        </p:spPr>
      </p:pic>
      <p:pic>
        <p:nvPicPr>
          <p:cNvPr id="76" name="Picture 75" descr="A green neon frame over a blue and purple leafy plant&#10;&#10;Description automatically generated with medium confidence">
            <a:extLst>
              <a:ext uri="{FF2B5EF4-FFF2-40B4-BE49-F238E27FC236}">
                <a16:creationId xmlns:a16="http://schemas.microsoft.com/office/drawing/2014/main" id="{62D87FAB-C3C0-D438-EDEA-9D40AE5E9B2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476375"/>
            <a:ext cx="6934200" cy="3905250"/>
          </a:xfrm>
          <a:prstGeom prst="rect">
            <a:avLst/>
          </a:prstGeom>
        </p:spPr>
      </p:pic>
      <p:pic>
        <p:nvPicPr>
          <p:cNvPr id="78" name="Picture 77" descr="A child looking at a duckling&#10;&#10;Description automatically generated">
            <a:extLst>
              <a:ext uri="{FF2B5EF4-FFF2-40B4-BE49-F238E27FC236}">
                <a16:creationId xmlns:a16="http://schemas.microsoft.com/office/drawing/2014/main" id="{081B70FC-E8CB-A827-B297-06FDC418F4D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80" name="Picture 79" descr="A cartoon of a person in a dress&#10;&#10;Description automatically generated">
            <a:extLst>
              <a:ext uri="{FF2B5EF4-FFF2-40B4-BE49-F238E27FC236}">
                <a16:creationId xmlns:a16="http://schemas.microsoft.com/office/drawing/2014/main" id="{7A857E1C-0D58-2695-31EA-AC8A37CAB66E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262062"/>
            <a:ext cx="6934200" cy="4333875"/>
          </a:xfrm>
          <a:prstGeom prst="rect">
            <a:avLst/>
          </a:prstGeom>
        </p:spPr>
      </p:pic>
      <p:pic>
        <p:nvPicPr>
          <p:cNvPr id="82" name="Picture 81" descr="A lion in space with stars and moon&#10;&#10;Description automatically generated">
            <a:extLst>
              <a:ext uri="{FF2B5EF4-FFF2-40B4-BE49-F238E27FC236}">
                <a16:creationId xmlns:a16="http://schemas.microsoft.com/office/drawing/2014/main" id="{70C996F0-0DFD-15C1-BA3C-77B5C4E9DB60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285875"/>
            <a:ext cx="6934200" cy="4286250"/>
          </a:xfrm>
          <a:prstGeom prst="rect">
            <a:avLst/>
          </a:prstGeom>
        </p:spPr>
      </p:pic>
      <p:pic>
        <p:nvPicPr>
          <p:cNvPr id="84" name="Picture 83" descr="A close-up of a fence&#10;&#10;Description automatically generated">
            <a:extLst>
              <a:ext uri="{FF2B5EF4-FFF2-40B4-BE49-F238E27FC236}">
                <a16:creationId xmlns:a16="http://schemas.microsoft.com/office/drawing/2014/main" id="{6EEEB1DE-EF5E-8696-3738-1AD43A39707D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262062"/>
            <a:ext cx="6934200" cy="4333875"/>
          </a:xfrm>
          <a:prstGeom prst="rect">
            <a:avLst/>
          </a:prstGeom>
        </p:spPr>
      </p:pic>
      <p:pic>
        <p:nvPicPr>
          <p:cNvPr id="86" name="Picture 85" descr="A colorful flower art with many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49034CB5-43AF-3652-9151-E6080AD53D8F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74" y="723283"/>
            <a:ext cx="8129852" cy="5411433"/>
          </a:xfrm>
          <a:prstGeom prst="rect">
            <a:avLst/>
          </a:prstGeom>
        </p:spPr>
      </p:pic>
      <p:pic>
        <p:nvPicPr>
          <p:cNvPr id="88" name="Picture 87" descr="A map of the world with different colored text&#10;&#10;Description automatically generated">
            <a:extLst>
              <a:ext uri="{FF2B5EF4-FFF2-40B4-BE49-F238E27FC236}">
                <a16:creationId xmlns:a16="http://schemas.microsoft.com/office/drawing/2014/main" id="{4E2D5ED6-C90D-2E86-518D-5F9E841CA7E4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262062"/>
            <a:ext cx="6934200" cy="4333875"/>
          </a:xfrm>
          <a:prstGeom prst="rect">
            <a:avLst/>
          </a:prstGeom>
        </p:spPr>
      </p:pic>
      <p:pic>
        <p:nvPicPr>
          <p:cNvPr id="90" name="Picture 89" descr="A black sports car on a road&#10;&#10;Description automatically generated">
            <a:extLst>
              <a:ext uri="{FF2B5EF4-FFF2-40B4-BE49-F238E27FC236}">
                <a16:creationId xmlns:a16="http://schemas.microsoft.com/office/drawing/2014/main" id="{99E7E79E-4914-59BE-82DF-48081800D053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92" name="Picture 91" descr="A sports car on a road&#10;&#10;Description automatically generated">
            <a:extLst>
              <a:ext uri="{FF2B5EF4-FFF2-40B4-BE49-F238E27FC236}">
                <a16:creationId xmlns:a16="http://schemas.microsoft.com/office/drawing/2014/main" id="{7C55A126-AC2A-70B1-F92C-D6D07F16411E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159000"/>
            <a:ext cx="3810000" cy="2540000"/>
          </a:xfrm>
          <a:prstGeom prst="rect">
            <a:avLst/>
          </a:prstGeom>
        </p:spPr>
      </p:pic>
      <p:pic>
        <p:nvPicPr>
          <p:cNvPr id="94" name="Picture 93" descr="A colorful text with microphones and speakers&#10;&#10;Description automatically generated">
            <a:extLst>
              <a:ext uri="{FF2B5EF4-FFF2-40B4-BE49-F238E27FC236}">
                <a16:creationId xmlns:a16="http://schemas.microsoft.com/office/drawing/2014/main" id="{308B2B1F-48E4-D1F6-B33E-653A0B7E116F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0"/>
            <a:ext cx="6350000" cy="6858000"/>
          </a:xfrm>
          <a:prstGeom prst="rect">
            <a:avLst/>
          </a:prstGeom>
        </p:spPr>
      </p:pic>
      <p:pic>
        <p:nvPicPr>
          <p:cNvPr id="96" name="Picture 95" descr="A rock island with trees in the middle of a lake&#10;&#10;Description automatically generated">
            <a:extLst>
              <a:ext uri="{FF2B5EF4-FFF2-40B4-BE49-F238E27FC236}">
                <a16:creationId xmlns:a16="http://schemas.microsoft.com/office/drawing/2014/main" id="{35999AB0-C4EB-C0C3-728A-7F0312491618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8" name="Picture 97" descr="A purple mushroom with glowing lights&#10;&#10;Description automatically generated">
            <a:extLst>
              <a:ext uri="{FF2B5EF4-FFF2-40B4-BE49-F238E27FC236}">
                <a16:creationId xmlns:a16="http://schemas.microsoft.com/office/drawing/2014/main" id="{8EFD751B-ED04-BDDB-18E8-4B9B2E4ABCD7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950" y="0"/>
            <a:ext cx="3086100" cy="6858000"/>
          </a:xfrm>
          <a:prstGeom prst="rect">
            <a:avLst/>
          </a:prstGeom>
        </p:spPr>
      </p:pic>
      <p:pic>
        <p:nvPicPr>
          <p:cNvPr id="100" name="Picture 99" descr="A colorful bird with many triangles&#10;&#10;Description automatically generated">
            <a:extLst>
              <a:ext uri="{FF2B5EF4-FFF2-40B4-BE49-F238E27FC236}">
                <a16:creationId xmlns:a16="http://schemas.microsoft.com/office/drawing/2014/main" id="{63A5A7F6-F620-7EFF-6975-7D3B718DA542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" name="Picture 101" descr="A bald eagle wearing a coat&#10;&#10;Description automatically generated">
            <a:extLst>
              <a:ext uri="{FF2B5EF4-FFF2-40B4-BE49-F238E27FC236}">
                <a16:creationId xmlns:a16="http://schemas.microsoft.com/office/drawing/2014/main" id="{D50C9DEF-858F-1886-C07F-CDC3E7DEB5D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04" name="Picture 103" descr="A pair of keychains on a rope&#10;&#10;Description automatically generated">
            <a:extLst>
              <a:ext uri="{FF2B5EF4-FFF2-40B4-BE49-F238E27FC236}">
                <a16:creationId xmlns:a16="http://schemas.microsoft.com/office/drawing/2014/main" id="{4B42ACD2-982C-8207-E9EA-B60A486985C7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276" y="1313968"/>
            <a:ext cx="6351447" cy="4230064"/>
          </a:xfrm>
          <a:prstGeom prst="rect">
            <a:avLst/>
          </a:prstGeom>
        </p:spPr>
      </p:pic>
      <p:pic>
        <p:nvPicPr>
          <p:cNvPr id="106" name="Picture 105" descr="A black and white background with white text&#10;&#10;Description automatically generated">
            <a:extLst>
              <a:ext uri="{FF2B5EF4-FFF2-40B4-BE49-F238E27FC236}">
                <a16:creationId xmlns:a16="http://schemas.microsoft.com/office/drawing/2014/main" id="{0C90258F-4FBA-4FF4-39E7-84329D08C192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108" name="Picture 107" descr="A road with cars on it&#10;&#10;Description automatically generated">
            <a:extLst>
              <a:ext uri="{FF2B5EF4-FFF2-40B4-BE49-F238E27FC236}">
                <a16:creationId xmlns:a16="http://schemas.microsoft.com/office/drawing/2014/main" id="{2C97CF74-0165-BEC7-9800-A5A852597E78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  <p:pic>
        <p:nvPicPr>
          <p:cNvPr id="110" name="Picture 109" descr="A computer and a sign on a desk&#10;&#10;Description automatically generated">
            <a:extLst>
              <a:ext uri="{FF2B5EF4-FFF2-40B4-BE49-F238E27FC236}">
                <a16:creationId xmlns:a16="http://schemas.microsoft.com/office/drawing/2014/main" id="{8DFC82D6-67A1-273B-65EC-4799F68BFE9E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pic>
        <p:nvPicPr>
          <p:cNvPr id="112" name="Picture 111" descr="Times Square street with cars and billboards&#10;&#10;Description automatically generated">
            <a:extLst>
              <a:ext uri="{FF2B5EF4-FFF2-40B4-BE49-F238E27FC236}">
                <a16:creationId xmlns:a16="http://schemas.microsoft.com/office/drawing/2014/main" id="{4A0F91C3-5D34-50EC-B201-56C7C553B001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74" y="0"/>
            <a:ext cx="11736452" cy="6858000"/>
          </a:xfrm>
          <a:prstGeom prst="rect">
            <a:avLst/>
          </a:prstGeom>
        </p:spPr>
      </p:pic>
      <p:pic>
        <p:nvPicPr>
          <p:cNvPr id="114" name="Picture 113" descr="A couple of yellow minions&#10;&#10;Description automatically generated">
            <a:extLst>
              <a:ext uri="{FF2B5EF4-FFF2-40B4-BE49-F238E27FC236}">
                <a16:creationId xmlns:a16="http://schemas.microsoft.com/office/drawing/2014/main" id="{B9AA355C-022F-C003-F736-C5471DA16915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  <p:pic>
        <p:nvPicPr>
          <p:cNvPr id="116" name="Picture 115" descr="A bridge over water with city lights at night&#10;&#10;Description automatically generated">
            <a:extLst>
              <a:ext uri="{FF2B5EF4-FFF2-40B4-BE49-F238E27FC236}">
                <a16:creationId xmlns:a16="http://schemas.microsoft.com/office/drawing/2014/main" id="{C1C77A76-97B5-2161-F6EA-D04A4B2F0BEA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200" y="0"/>
            <a:ext cx="5499599" cy="6858000"/>
          </a:xfrm>
          <a:prstGeom prst="rect">
            <a:avLst/>
          </a:prstGeom>
        </p:spPr>
      </p:pic>
      <p:pic>
        <p:nvPicPr>
          <p:cNvPr id="118" name="Picture 117" descr="A stuffed toy in a chair&#10;&#10;Description automatically generated">
            <a:extLst>
              <a:ext uri="{FF2B5EF4-FFF2-40B4-BE49-F238E27FC236}">
                <a16:creationId xmlns:a16="http://schemas.microsoft.com/office/drawing/2014/main" id="{6124699D-E556-5FC0-0DEA-FE794280827A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31" y="1161533"/>
            <a:ext cx="8066338" cy="4534933"/>
          </a:xfrm>
          <a:prstGeom prst="rect">
            <a:avLst/>
          </a:prstGeom>
        </p:spPr>
      </p:pic>
      <p:pic>
        <p:nvPicPr>
          <p:cNvPr id="120" name="Picture 119" descr="A ship in the ocean&#10;&#10;Description automatically generated">
            <a:extLst>
              <a:ext uri="{FF2B5EF4-FFF2-40B4-BE49-F238E27FC236}">
                <a16:creationId xmlns:a16="http://schemas.microsoft.com/office/drawing/2014/main" id="{FB8B0D33-7B40-5AC1-CE11-E918AC85D906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900" y="1262062"/>
            <a:ext cx="6934200" cy="4333875"/>
          </a:xfrm>
          <a:prstGeom prst="rect">
            <a:avLst/>
          </a:prstGeom>
        </p:spPr>
      </p:pic>
      <p:pic>
        <p:nvPicPr>
          <p:cNvPr id="122" name="Picture 121" descr="A cat wearing sunglasses and a keyboard&#10;&#10;Description automatically generated">
            <a:extLst>
              <a:ext uri="{FF2B5EF4-FFF2-40B4-BE49-F238E27FC236}">
                <a16:creationId xmlns:a16="http://schemas.microsoft.com/office/drawing/2014/main" id="{D9FD4332-85E5-40AC-CE71-1C00A34AE1F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124" name="Picture 123" descr="A black car with flames on it&#10;&#10;Description automatically generated">
            <a:extLst>
              <a:ext uri="{FF2B5EF4-FFF2-40B4-BE49-F238E27FC236}">
                <a16:creationId xmlns:a16="http://schemas.microsoft.com/office/drawing/2014/main" id="{E1495C10-F35C-9059-5FC8-1AE0447D6890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9262"/>
            <a:ext cx="6096000" cy="3419475"/>
          </a:xfrm>
          <a:prstGeom prst="rect">
            <a:avLst/>
          </a:prstGeom>
        </p:spPr>
      </p:pic>
      <p:pic>
        <p:nvPicPr>
          <p:cNvPr id="126" name="Picture 125" descr="A cartoon character next to a pumpkin&#10;&#10;Description automatically generated">
            <a:extLst>
              <a:ext uri="{FF2B5EF4-FFF2-40B4-BE49-F238E27FC236}">
                <a16:creationId xmlns:a16="http://schemas.microsoft.com/office/drawing/2014/main" id="{4EA65058-A549-B77B-25AF-329BE11B4D53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9262"/>
            <a:ext cx="6096000" cy="3419475"/>
          </a:xfrm>
          <a:prstGeom prst="rect">
            <a:avLst/>
          </a:prstGeom>
        </p:spPr>
      </p:pic>
      <p:pic>
        <p:nvPicPr>
          <p:cNvPr id="128" name="Picture 127" descr="A pumpkins and bats in a graveyard&#10;&#10;Description automatically generated">
            <a:extLst>
              <a:ext uri="{FF2B5EF4-FFF2-40B4-BE49-F238E27FC236}">
                <a16:creationId xmlns:a16="http://schemas.microsoft.com/office/drawing/2014/main" id="{83A5D7B0-5B5D-8009-4DEE-569C9FC2DADC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719262"/>
            <a:ext cx="6096000" cy="3419475"/>
          </a:xfrm>
          <a:prstGeom prst="rect">
            <a:avLst/>
          </a:prstGeom>
        </p:spPr>
      </p:pic>
      <p:pic>
        <p:nvPicPr>
          <p:cNvPr id="130" name="Picture 129" descr="A blue and pink rectangle shaped neon lights&#10;&#10;Description automatically generated">
            <a:extLst>
              <a:ext uri="{FF2B5EF4-FFF2-40B4-BE49-F238E27FC236}">
                <a16:creationId xmlns:a16="http://schemas.microsoft.com/office/drawing/2014/main" id="{82882DC2-6231-E4B7-0356-DD16962055A8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812" y="2190750"/>
            <a:ext cx="5286375" cy="2476500"/>
          </a:xfrm>
          <a:prstGeom prst="rect">
            <a:avLst/>
          </a:prstGeom>
        </p:spPr>
      </p:pic>
      <p:pic>
        <p:nvPicPr>
          <p:cNvPr id="132" name="Picture 131" descr="A heart shaped rainbow colored feathers&#10;&#10;Description automatically generated">
            <a:extLst>
              <a:ext uri="{FF2B5EF4-FFF2-40B4-BE49-F238E27FC236}">
                <a16:creationId xmlns:a16="http://schemas.microsoft.com/office/drawing/2014/main" id="{2C11C5D1-B033-F70E-92A9-8CAED24DC02E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82" y="0"/>
            <a:ext cx="5335235" cy="6858000"/>
          </a:xfrm>
          <a:prstGeom prst="rect">
            <a:avLst/>
          </a:prstGeom>
        </p:spPr>
      </p:pic>
      <p:pic>
        <p:nvPicPr>
          <p:cNvPr id="134" name="Picture 133" descr="A heart shaped feathered object with a bright light&#10;&#10;Description automatically generated with medium confidence">
            <a:extLst>
              <a:ext uri="{FF2B5EF4-FFF2-40B4-BE49-F238E27FC236}">
                <a16:creationId xmlns:a16="http://schemas.microsoft.com/office/drawing/2014/main" id="{B058B6FF-CA16-7EAC-4AFA-DD00C789858B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382" y="0"/>
            <a:ext cx="5335235" cy="6858000"/>
          </a:xfrm>
          <a:prstGeom prst="rect">
            <a:avLst/>
          </a:prstGeom>
        </p:spPr>
      </p:pic>
      <p:pic>
        <p:nvPicPr>
          <p:cNvPr id="136" name="Picture 135" descr="A cellphone with a flower on the screen&#10;&#10;Description automatically generated">
            <a:extLst>
              <a:ext uri="{FF2B5EF4-FFF2-40B4-BE49-F238E27FC236}">
                <a16:creationId xmlns:a16="http://schemas.microsoft.com/office/drawing/2014/main" id="{E3109F91-5374-F323-72BB-E7D8D5FA6A24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000" y="1746500"/>
            <a:ext cx="6000000" cy="33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86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393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6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2199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LightScreen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5414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855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037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17504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B089790-F4B6-46A7-BB28-7B74A9A9E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2" name="Picture 141" descr="A silhouette of a castle with a full moon&#10;&#10;Description automatically generated">
            <a:extLst>
              <a:ext uri="{FF2B5EF4-FFF2-40B4-BE49-F238E27FC236}">
                <a16:creationId xmlns:a16="http://schemas.microsoft.com/office/drawing/2014/main" id="{870895CA-B91B-70DE-8411-B72C4F073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515"/>
          <a:stretch/>
        </p:blipFill>
        <p:spPr>
          <a:xfrm>
            <a:off x="-1" y="1"/>
            <a:ext cx="12192000" cy="6068290"/>
          </a:xfrm>
          <a:custGeom>
            <a:avLst/>
            <a:gdLst>
              <a:gd name="connsiteX0" fmla="*/ 0 w 12192000"/>
              <a:gd name="connsiteY0" fmla="*/ 0 h 6068290"/>
              <a:gd name="connsiteX1" fmla="*/ 824411 w 12192000"/>
              <a:gd name="connsiteY1" fmla="*/ 0 h 6068290"/>
              <a:gd name="connsiteX2" fmla="*/ 1526903 w 12192000"/>
              <a:gd name="connsiteY2" fmla="*/ 0 h 6068290"/>
              <a:gd name="connsiteX3" fmla="*/ 2229394 w 12192000"/>
              <a:gd name="connsiteY3" fmla="*/ 0 h 6068290"/>
              <a:gd name="connsiteX4" fmla="*/ 2566126 w 12192000"/>
              <a:gd name="connsiteY4" fmla="*/ 0 h 6068290"/>
              <a:gd name="connsiteX5" fmla="*/ 3268617 w 12192000"/>
              <a:gd name="connsiteY5" fmla="*/ 0 h 6068290"/>
              <a:gd name="connsiteX6" fmla="*/ 4093029 w 12192000"/>
              <a:gd name="connsiteY6" fmla="*/ 0 h 6068290"/>
              <a:gd name="connsiteX7" fmla="*/ 4917440 w 12192000"/>
              <a:gd name="connsiteY7" fmla="*/ 0 h 6068290"/>
              <a:gd name="connsiteX8" fmla="*/ 5498011 w 12192000"/>
              <a:gd name="connsiteY8" fmla="*/ 0 h 6068290"/>
              <a:gd name="connsiteX9" fmla="*/ 5712823 w 12192000"/>
              <a:gd name="connsiteY9" fmla="*/ 0 h 6068290"/>
              <a:gd name="connsiteX10" fmla="*/ 6049554 w 12192000"/>
              <a:gd name="connsiteY10" fmla="*/ 0 h 6068290"/>
              <a:gd name="connsiteX11" fmla="*/ 6630126 w 12192000"/>
              <a:gd name="connsiteY11" fmla="*/ 0 h 6068290"/>
              <a:gd name="connsiteX12" fmla="*/ 6966857 w 12192000"/>
              <a:gd name="connsiteY12" fmla="*/ 0 h 6068290"/>
              <a:gd name="connsiteX13" fmla="*/ 7547429 w 12192000"/>
              <a:gd name="connsiteY13" fmla="*/ 0 h 6068290"/>
              <a:gd name="connsiteX14" fmla="*/ 7884160 w 12192000"/>
              <a:gd name="connsiteY14" fmla="*/ 0 h 6068290"/>
              <a:gd name="connsiteX15" fmla="*/ 8464731 w 12192000"/>
              <a:gd name="connsiteY15" fmla="*/ 0 h 6068290"/>
              <a:gd name="connsiteX16" fmla="*/ 9045303 w 12192000"/>
              <a:gd name="connsiteY16" fmla="*/ 0 h 6068290"/>
              <a:gd name="connsiteX17" fmla="*/ 9382034 w 12192000"/>
              <a:gd name="connsiteY17" fmla="*/ 0 h 6068290"/>
              <a:gd name="connsiteX18" fmla="*/ 9840686 w 12192000"/>
              <a:gd name="connsiteY18" fmla="*/ 0 h 6068290"/>
              <a:gd name="connsiteX19" fmla="*/ 10543177 w 12192000"/>
              <a:gd name="connsiteY19" fmla="*/ 0 h 6068290"/>
              <a:gd name="connsiteX20" fmla="*/ 11367589 w 12192000"/>
              <a:gd name="connsiteY20" fmla="*/ 0 h 6068290"/>
              <a:gd name="connsiteX21" fmla="*/ 12192000 w 12192000"/>
              <a:gd name="connsiteY21" fmla="*/ 0 h 6068290"/>
              <a:gd name="connsiteX22" fmla="*/ 12192000 w 12192000"/>
              <a:gd name="connsiteY22" fmla="*/ 673029 h 6068290"/>
              <a:gd name="connsiteX23" fmla="*/ 12192000 w 12192000"/>
              <a:gd name="connsiteY23" fmla="*/ 1224691 h 6068290"/>
              <a:gd name="connsiteX24" fmla="*/ 12192000 w 12192000"/>
              <a:gd name="connsiteY24" fmla="*/ 1837037 h 6068290"/>
              <a:gd name="connsiteX25" fmla="*/ 12192000 w 12192000"/>
              <a:gd name="connsiteY25" fmla="*/ 2388700 h 6068290"/>
              <a:gd name="connsiteX26" fmla="*/ 12192000 w 12192000"/>
              <a:gd name="connsiteY26" fmla="*/ 3061728 h 6068290"/>
              <a:gd name="connsiteX27" fmla="*/ 12192000 w 12192000"/>
              <a:gd name="connsiteY27" fmla="*/ 3552708 h 6068290"/>
              <a:gd name="connsiteX28" fmla="*/ 12192000 w 12192000"/>
              <a:gd name="connsiteY28" fmla="*/ 3983005 h 6068290"/>
              <a:gd name="connsiteX29" fmla="*/ 12192000 w 12192000"/>
              <a:gd name="connsiteY29" fmla="*/ 4413302 h 6068290"/>
              <a:gd name="connsiteX30" fmla="*/ 12192000 w 12192000"/>
              <a:gd name="connsiteY30" fmla="*/ 4904282 h 6068290"/>
              <a:gd name="connsiteX31" fmla="*/ 12192000 w 12192000"/>
              <a:gd name="connsiteY31" fmla="*/ 5577310 h 6068290"/>
              <a:gd name="connsiteX32" fmla="*/ 12192000 w 12192000"/>
              <a:gd name="connsiteY32" fmla="*/ 6068290 h 6068290"/>
              <a:gd name="connsiteX33" fmla="*/ 11611429 w 12192000"/>
              <a:gd name="connsiteY33" fmla="*/ 6068290 h 6068290"/>
              <a:gd name="connsiteX34" fmla="*/ 11030857 w 12192000"/>
              <a:gd name="connsiteY34" fmla="*/ 6068290 h 6068290"/>
              <a:gd name="connsiteX35" fmla="*/ 10816046 w 12192000"/>
              <a:gd name="connsiteY35" fmla="*/ 6068290 h 6068290"/>
              <a:gd name="connsiteX36" fmla="*/ 9991634 w 12192000"/>
              <a:gd name="connsiteY36" fmla="*/ 6068290 h 6068290"/>
              <a:gd name="connsiteX37" fmla="*/ 9532983 w 12192000"/>
              <a:gd name="connsiteY37" fmla="*/ 6068290 h 6068290"/>
              <a:gd name="connsiteX38" fmla="*/ 9074331 w 12192000"/>
              <a:gd name="connsiteY38" fmla="*/ 6068290 h 6068290"/>
              <a:gd name="connsiteX39" fmla="*/ 8249920 w 12192000"/>
              <a:gd name="connsiteY39" fmla="*/ 6068290 h 6068290"/>
              <a:gd name="connsiteX40" fmla="*/ 8035109 w 12192000"/>
              <a:gd name="connsiteY40" fmla="*/ 6068290 h 6068290"/>
              <a:gd name="connsiteX41" fmla="*/ 7820297 w 12192000"/>
              <a:gd name="connsiteY41" fmla="*/ 6068290 h 6068290"/>
              <a:gd name="connsiteX42" fmla="*/ 7605486 w 12192000"/>
              <a:gd name="connsiteY42" fmla="*/ 6068290 h 6068290"/>
              <a:gd name="connsiteX43" fmla="*/ 6781074 w 12192000"/>
              <a:gd name="connsiteY43" fmla="*/ 6068290 h 6068290"/>
              <a:gd name="connsiteX44" fmla="*/ 6566263 w 12192000"/>
              <a:gd name="connsiteY44" fmla="*/ 6068290 h 6068290"/>
              <a:gd name="connsiteX45" fmla="*/ 6229531 w 12192000"/>
              <a:gd name="connsiteY45" fmla="*/ 6068290 h 6068290"/>
              <a:gd name="connsiteX46" fmla="*/ 6014720 w 12192000"/>
              <a:gd name="connsiteY46" fmla="*/ 6068290 h 6068290"/>
              <a:gd name="connsiteX47" fmla="*/ 5799909 w 12192000"/>
              <a:gd name="connsiteY47" fmla="*/ 6068290 h 6068290"/>
              <a:gd name="connsiteX48" fmla="*/ 5463177 w 12192000"/>
              <a:gd name="connsiteY48" fmla="*/ 6068290 h 6068290"/>
              <a:gd name="connsiteX49" fmla="*/ 5126446 w 12192000"/>
              <a:gd name="connsiteY49" fmla="*/ 6068290 h 6068290"/>
              <a:gd name="connsiteX50" fmla="*/ 4545874 w 12192000"/>
              <a:gd name="connsiteY50" fmla="*/ 6068290 h 6068290"/>
              <a:gd name="connsiteX51" fmla="*/ 3965303 w 12192000"/>
              <a:gd name="connsiteY51" fmla="*/ 6068290 h 6068290"/>
              <a:gd name="connsiteX52" fmla="*/ 3628571 w 12192000"/>
              <a:gd name="connsiteY52" fmla="*/ 6068290 h 6068290"/>
              <a:gd name="connsiteX53" fmla="*/ 3291840 w 12192000"/>
              <a:gd name="connsiteY53" fmla="*/ 6068290 h 6068290"/>
              <a:gd name="connsiteX54" fmla="*/ 2711269 w 12192000"/>
              <a:gd name="connsiteY54" fmla="*/ 6068290 h 6068290"/>
              <a:gd name="connsiteX55" fmla="*/ 2130697 w 12192000"/>
              <a:gd name="connsiteY55" fmla="*/ 6068290 h 6068290"/>
              <a:gd name="connsiteX56" fmla="*/ 1550126 w 12192000"/>
              <a:gd name="connsiteY56" fmla="*/ 6068290 h 6068290"/>
              <a:gd name="connsiteX57" fmla="*/ 1335314 w 12192000"/>
              <a:gd name="connsiteY57" fmla="*/ 6068290 h 6068290"/>
              <a:gd name="connsiteX58" fmla="*/ 1120503 w 12192000"/>
              <a:gd name="connsiteY58" fmla="*/ 6068290 h 6068290"/>
              <a:gd name="connsiteX59" fmla="*/ 661851 w 12192000"/>
              <a:gd name="connsiteY59" fmla="*/ 6068290 h 6068290"/>
              <a:gd name="connsiteX60" fmla="*/ 0 w 12192000"/>
              <a:gd name="connsiteY60" fmla="*/ 6068290 h 6068290"/>
              <a:gd name="connsiteX61" fmla="*/ 0 w 12192000"/>
              <a:gd name="connsiteY61" fmla="*/ 5698676 h 6068290"/>
              <a:gd name="connsiteX62" fmla="*/ 0 w 12192000"/>
              <a:gd name="connsiteY62" fmla="*/ 5329062 h 6068290"/>
              <a:gd name="connsiteX63" fmla="*/ 0 w 12192000"/>
              <a:gd name="connsiteY63" fmla="*/ 4898765 h 6068290"/>
              <a:gd name="connsiteX64" fmla="*/ 0 w 12192000"/>
              <a:gd name="connsiteY64" fmla="*/ 4468468 h 6068290"/>
              <a:gd name="connsiteX65" fmla="*/ 0 w 12192000"/>
              <a:gd name="connsiteY65" fmla="*/ 3856122 h 6068290"/>
              <a:gd name="connsiteX66" fmla="*/ 0 w 12192000"/>
              <a:gd name="connsiteY66" fmla="*/ 3425826 h 6068290"/>
              <a:gd name="connsiteX67" fmla="*/ 0 w 12192000"/>
              <a:gd name="connsiteY67" fmla="*/ 3056212 h 6068290"/>
              <a:gd name="connsiteX68" fmla="*/ 0 w 12192000"/>
              <a:gd name="connsiteY68" fmla="*/ 2686597 h 6068290"/>
              <a:gd name="connsiteX69" fmla="*/ 0 w 12192000"/>
              <a:gd name="connsiteY69" fmla="*/ 2316983 h 6068290"/>
              <a:gd name="connsiteX70" fmla="*/ 0 w 12192000"/>
              <a:gd name="connsiteY70" fmla="*/ 1765321 h 6068290"/>
              <a:gd name="connsiteX71" fmla="*/ 0 w 12192000"/>
              <a:gd name="connsiteY71" fmla="*/ 1092292 h 6068290"/>
              <a:gd name="connsiteX72" fmla="*/ 0 w 12192000"/>
              <a:gd name="connsiteY72" fmla="*/ 601312 h 6068290"/>
              <a:gd name="connsiteX73" fmla="*/ 0 w 12192000"/>
              <a:gd name="connsiteY73" fmla="*/ 0 h 6068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192000" h="6068290" fill="none" extrusionOk="0">
                <a:moveTo>
                  <a:pt x="0" y="0"/>
                </a:moveTo>
                <a:cubicBezTo>
                  <a:pt x="185090" y="-5900"/>
                  <a:pt x="647133" y="49846"/>
                  <a:pt x="824411" y="0"/>
                </a:cubicBezTo>
                <a:cubicBezTo>
                  <a:pt x="1001689" y="-49846"/>
                  <a:pt x="1352680" y="23589"/>
                  <a:pt x="1526903" y="0"/>
                </a:cubicBezTo>
                <a:cubicBezTo>
                  <a:pt x="1701126" y="-23589"/>
                  <a:pt x="2041613" y="77403"/>
                  <a:pt x="2229394" y="0"/>
                </a:cubicBezTo>
                <a:cubicBezTo>
                  <a:pt x="2417175" y="-77403"/>
                  <a:pt x="2469058" y="10935"/>
                  <a:pt x="2566126" y="0"/>
                </a:cubicBezTo>
                <a:cubicBezTo>
                  <a:pt x="2663194" y="-10935"/>
                  <a:pt x="3052988" y="37425"/>
                  <a:pt x="3268617" y="0"/>
                </a:cubicBezTo>
                <a:cubicBezTo>
                  <a:pt x="3484246" y="-37425"/>
                  <a:pt x="3789755" y="93667"/>
                  <a:pt x="4093029" y="0"/>
                </a:cubicBezTo>
                <a:cubicBezTo>
                  <a:pt x="4396303" y="-93667"/>
                  <a:pt x="4639997" y="46221"/>
                  <a:pt x="4917440" y="0"/>
                </a:cubicBezTo>
                <a:cubicBezTo>
                  <a:pt x="5194883" y="-46221"/>
                  <a:pt x="5362860" y="42708"/>
                  <a:pt x="5498011" y="0"/>
                </a:cubicBezTo>
                <a:cubicBezTo>
                  <a:pt x="5633162" y="-42708"/>
                  <a:pt x="5647651" y="7174"/>
                  <a:pt x="5712823" y="0"/>
                </a:cubicBezTo>
                <a:cubicBezTo>
                  <a:pt x="5777995" y="-7174"/>
                  <a:pt x="5886025" y="5800"/>
                  <a:pt x="6049554" y="0"/>
                </a:cubicBezTo>
                <a:cubicBezTo>
                  <a:pt x="6213083" y="-5800"/>
                  <a:pt x="6355604" y="52252"/>
                  <a:pt x="6630126" y="0"/>
                </a:cubicBezTo>
                <a:cubicBezTo>
                  <a:pt x="6904648" y="-52252"/>
                  <a:pt x="6876454" y="23032"/>
                  <a:pt x="6966857" y="0"/>
                </a:cubicBezTo>
                <a:cubicBezTo>
                  <a:pt x="7057260" y="-23032"/>
                  <a:pt x="7375075" y="41554"/>
                  <a:pt x="7547429" y="0"/>
                </a:cubicBezTo>
                <a:cubicBezTo>
                  <a:pt x="7719783" y="-41554"/>
                  <a:pt x="7763472" y="6076"/>
                  <a:pt x="7884160" y="0"/>
                </a:cubicBezTo>
                <a:cubicBezTo>
                  <a:pt x="8004848" y="-6076"/>
                  <a:pt x="8265386" y="51829"/>
                  <a:pt x="8464731" y="0"/>
                </a:cubicBezTo>
                <a:cubicBezTo>
                  <a:pt x="8664076" y="-51829"/>
                  <a:pt x="8917216" y="31610"/>
                  <a:pt x="9045303" y="0"/>
                </a:cubicBezTo>
                <a:cubicBezTo>
                  <a:pt x="9173390" y="-31610"/>
                  <a:pt x="9224054" y="10724"/>
                  <a:pt x="9382034" y="0"/>
                </a:cubicBezTo>
                <a:cubicBezTo>
                  <a:pt x="9540014" y="-10724"/>
                  <a:pt x="9698836" y="24382"/>
                  <a:pt x="9840686" y="0"/>
                </a:cubicBezTo>
                <a:cubicBezTo>
                  <a:pt x="9982536" y="-24382"/>
                  <a:pt x="10245158" y="57135"/>
                  <a:pt x="10543177" y="0"/>
                </a:cubicBezTo>
                <a:cubicBezTo>
                  <a:pt x="10841196" y="-57135"/>
                  <a:pt x="11166449" y="50415"/>
                  <a:pt x="11367589" y="0"/>
                </a:cubicBezTo>
                <a:cubicBezTo>
                  <a:pt x="11568729" y="-50415"/>
                  <a:pt x="11975980" y="80355"/>
                  <a:pt x="12192000" y="0"/>
                </a:cubicBezTo>
                <a:cubicBezTo>
                  <a:pt x="12224225" y="182305"/>
                  <a:pt x="12142943" y="382097"/>
                  <a:pt x="12192000" y="673029"/>
                </a:cubicBezTo>
                <a:cubicBezTo>
                  <a:pt x="12241057" y="963961"/>
                  <a:pt x="12156409" y="960742"/>
                  <a:pt x="12192000" y="1224691"/>
                </a:cubicBezTo>
                <a:cubicBezTo>
                  <a:pt x="12227591" y="1488640"/>
                  <a:pt x="12125443" y="1588100"/>
                  <a:pt x="12192000" y="1837037"/>
                </a:cubicBezTo>
                <a:cubicBezTo>
                  <a:pt x="12258557" y="2085974"/>
                  <a:pt x="12128292" y="2244405"/>
                  <a:pt x="12192000" y="2388700"/>
                </a:cubicBezTo>
                <a:cubicBezTo>
                  <a:pt x="12255708" y="2532995"/>
                  <a:pt x="12185632" y="2918562"/>
                  <a:pt x="12192000" y="3061728"/>
                </a:cubicBezTo>
                <a:cubicBezTo>
                  <a:pt x="12198368" y="3204894"/>
                  <a:pt x="12145387" y="3369581"/>
                  <a:pt x="12192000" y="3552708"/>
                </a:cubicBezTo>
                <a:cubicBezTo>
                  <a:pt x="12238613" y="3735835"/>
                  <a:pt x="12166691" y="3767908"/>
                  <a:pt x="12192000" y="3983005"/>
                </a:cubicBezTo>
                <a:cubicBezTo>
                  <a:pt x="12217309" y="4198102"/>
                  <a:pt x="12175912" y="4215949"/>
                  <a:pt x="12192000" y="4413302"/>
                </a:cubicBezTo>
                <a:cubicBezTo>
                  <a:pt x="12208088" y="4610655"/>
                  <a:pt x="12169999" y="4739864"/>
                  <a:pt x="12192000" y="4904282"/>
                </a:cubicBezTo>
                <a:cubicBezTo>
                  <a:pt x="12214001" y="5068700"/>
                  <a:pt x="12176723" y="5309385"/>
                  <a:pt x="12192000" y="5577310"/>
                </a:cubicBezTo>
                <a:cubicBezTo>
                  <a:pt x="12207277" y="5845235"/>
                  <a:pt x="12186749" y="5903004"/>
                  <a:pt x="12192000" y="6068290"/>
                </a:cubicBezTo>
                <a:cubicBezTo>
                  <a:pt x="12008236" y="6083249"/>
                  <a:pt x="11731613" y="6023673"/>
                  <a:pt x="11611429" y="6068290"/>
                </a:cubicBezTo>
                <a:cubicBezTo>
                  <a:pt x="11491245" y="6112907"/>
                  <a:pt x="11298420" y="6065762"/>
                  <a:pt x="11030857" y="6068290"/>
                </a:cubicBezTo>
                <a:cubicBezTo>
                  <a:pt x="10763294" y="6070818"/>
                  <a:pt x="10900402" y="6063805"/>
                  <a:pt x="10816046" y="6068290"/>
                </a:cubicBezTo>
                <a:cubicBezTo>
                  <a:pt x="10731690" y="6072775"/>
                  <a:pt x="10393476" y="6031623"/>
                  <a:pt x="9991634" y="6068290"/>
                </a:cubicBezTo>
                <a:cubicBezTo>
                  <a:pt x="9589792" y="6104957"/>
                  <a:pt x="9668939" y="6028003"/>
                  <a:pt x="9532983" y="6068290"/>
                </a:cubicBezTo>
                <a:cubicBezTo>
                  <a:pt x="9397027" y="6108577"/>
                  <a:pt x="9230466" y="6037422"/>
                  <a:pt x="9074331" y="6068290"/>
                </a:cubicBezTo>
                <a:cubicBezTo>
                  <a:pt x="8918196" y="6099158"/>
                  <a:pt x="8531254" y="5973749"/>
                  <a:pt x="8249920" y="6068290"/>
                </a:cubicBezTo>
                <a:cubicBezTo>
                  <a:pt x="7968586" y="6162831"/>
                  <a:pt x="8130616" y="6055372"/>
                  <a:pt x="8035109" y="6068290"/>
                </a:cubicBezTo>
                <a:cubicBezTo>
                  <a:pt x="7939602" y="6081208"/>
                  <a:pt x="7863387" y="6047884"/>
                  <a:pt x="7820297" y="6068290"/>
                </a:cubicBezTo>
                <a:cubicBezTo>
                  <a:pt x="7777207" y="6088696"/>
                  <a:pt x="7712638" y="6055573"/>
                  <a:pt x="7605486" y="6068290"/>
                </a:cubicBezTo>
                <a:cubicBezTo>
                  <a:pt x="7498334" y="6081007"/>
                  <a:pt x="6993560" y="6001525"/>
                  <a:pt x="6781074" y="6068290"/>
                </a:cubicBezTo>
                <a:cubicBezTo>
                  <a:pt x="6568588" y="6135055"/>
                  <a:pt x="6664090" y="6065011"/>
                  <a:pt x="6566263" y="6068290"/>
                </a:cubicBezTo>
                <a:cubicBezTo>
                  <a:pt x="6468436" y="6071569"/>
                  <a:pt x="6342279" y="6031572"/>
                  <a:pt x="6229531" y="6068290"/>
                </a:cubicBezTo>
                <a:cubicBezTo>
                  <a:pt x="6116783" y="6105008"/>
                  <a:pt x="6058181" y="6045224"/>
                  <a:pt x="6014720" y="6068290"/>
                </a:cubicBezTo>
                <a:cubicBezTo>
                  <a:pt x="5971259" y="6091356"/>
                  <a:pt x="5880144" y="6049078"/>
                  <a:pt x="5799909" y="6068290"/>
                </a:cubicBezTo>
                <a:cubicBezTo>
                  <a:pt x="5719674" y="6087502"/>
                  <a:pt x="5534337" y="6053983"/>
                  <a:pt x="5463177" y="6068290"/>
                </a:cubicBezTo>
                <a:cubicBezTo>
                  <a:pt x="5392017" y="6082597"/>
                  <a:pt x="5266300" y="6051736"/>
                  <a:pt x="5126446" y="6068290"/>
                </a:cubicBezTo>
                <a:cubicBezTo>
                  <a:pt x="4986592" y="6084844"/>
                  <a:pt x="4770397" y="6024955"/>
                  <a:pt x="4545874" y="6068290"/>
                </a:cubicBezTo>
                <a:cubicBezTo>
                  <a:pt x="4321351" y="6111625"/>
                  <a:pt x="4196565" y="6044039"/>
                  <a:pt x="3965303" y="6068290"/>
                </a:cubicBezTo>
                <a:cubicBezTo>
                  <a:pt x="3734041" y="6092541"/>
                  <a:pt x="3728278" y="6057909"/>
                  <a:pt x="3628571" y="6068290"/>
                </a:cubicBezTo>
                <a:cubicBezTo>
                  <a:pt x="3528864" y="6078671"/>
                  <a:pt x="3378607" y="6061743"/>
                  <a:pt x="3291840" y="6068290"/>
                </a:cubicBezTo>
                <a:cubicBezTo>
                  <a:pt x="3205073" y="6074837"/>
                  <a:pt x="2993529" y="6027693"/>
                  <a:pt x="2711269" y="6068290"/>
                </a:cubicBezTo>
                <a:cubicBezTo>
                  <a:pt x="2429009" y="6108887"/>
                  <a:pt x="2337116" y="6019265"/>
                  <a:pt x="2130697" y="6068290"/>
                </a:cubicBezTo>
                <a:cubicBezTo>
                  <a:pt x="1924278" y="6117315"/>
                  <a:pt x="1785415" y="6003233"/>
                  <a:pt x="1550126" y="6068290"/>
                </a:cubicBezTo>
                <a:cubicBezTo>
                  <a:pt x="1314837" y="6133347"/>
                  <a:pt x="1435694" y="6062737"/>
                  <a:pt x="1335314" y="6068290"/>
                </a:cubicBezTo>
                <a:cubicBezTo>
                  <a:pt x="1234934" y="6073843"/>
                  <a:pt x="1196553" y="6052773"/>
                  <a:pt x="1120503" y="6068290"/>
                </a:cubicBezTo>
                <a:cubicBezTo>
                  <a:pt x="1044453" y="6083807"/>
                  <a:pt x="834548" y="6034252"/>
                  <a:pt x="661851" y="6068290"/>
                </a:cubicBezTo>
                <a:cubicBezTo>
                  <a:pt x="489154" y="6102328"/>
                  <a:pt x="213538" y="6009344"/>
                  <a:pt x="0" y="6068290"/>
                </a:cubicBezTo>
                <a:cubicBezTo>
                  <a:pt x="-25566" y="5947744"/>
                  <a:pt x="10439" y="5861787"/>
                  <a:pt x="0" y="5698676"/>
                </a:cubicBezTo>
                <a:cubicBezTo>
                  <a:pt x="-10439" y="5535565"/>
                  <a:pt x="21675" y="5484962"/>
                  <a:pt x="0" y="5329062"/>
                </a:cubicBezTo>
                <a:cubicBezTo>
                  <a:pt x="-21675" y="5173162"/>
                  <a:pt x="30853" y="5049847"/>
                  <a:pt x="0" y="4898765"/>
                </a:cubicBezTo>
                <a:cubicBezTo>
                  <a:pt x="-30853" y="4747683"/>
                  <a:pt x="6286" y="4572172"/>
                  <a:pt x="0" y="4468468"/>
                </a:cubicBezTo>
                <a:cubicBezTo>
                  <a:pt x="-6286" y="4364764"/>
                  <a:pt x="11640" y="4141512"/>
                  <a:pt x="0" y="3856122"/>
                </a:cubicBezTo>
                <a:cubicBezTo>
                  <a:pt x="-11640" y="3570732"/>
                  <a:pt x="49304" y="3535932"/>
                  <a:pt x="0" y="3425826"/>
                </a:cubicBezTo>
                <a:cubicBezTo>
                  <a:pt x="-49304" y="3315720"/>
                  <a:pt x="12261" y="3212494"/>
                  <a:pt x="0" y="3056212"/>
                </a:cubicBezTo>
                <a:cubicBezTo>
                  <a:pt x="-12261" y="2899930"/>
                  <a:pt x="22815" y="2783368"/>
                  <a:pt x="0" y="2686597"/>
                </a:cubicBezTo>
                <a:cubicBezTo>
                  <a:pt x="-22815" y="2589826"/>
                  <a:pt x="20330" y="2477072"/>
                  <a:pt x="0" y="2316983"/>
                </a:cubicBezTo>
                <a:cubicBezTo>
                  <a:pt x="-20330" y="2156894"/>
                  <a:pt x="10398" y="1917082"/>
                  <a:pt x="0" y="1765321"/>
                </a:cubicBezTo>
                <a:cubicBezTo>
                  <a:pt x="-10398" y="1613560"/>
                  <a:pt x="24448" y="1307188"/>
                  <a:pt x="0" y="1092292"/>
                </a:cubicBezTo>
                <a:cubicBezTo>
                  <a:pt x="-24448" y="877396"/>
                  <a:pt x="31936" y="825427"/>
                  <a:pt x="0" y="601312"/>
                </a:cubicBezTo>
                <a:cubicBezTo>
                  <a:pt x="-31936" y="377197"/>
                  <a:pt x="7881" y="209726"/>
                  <a:pt x="0" y="0"/>
                </a:cubicBezTo>
                <a:close/>
              </a:path>
              <a:path w="12192000" h="6068290" stroke="0" extrusionOk="0">
                <a:moveTo>
                  <a:pt x="0" y="0"/>
                </a:moveTo>
                <a:cubicBezTo>
                  <a:pt x="159855" y="-8127"/>
                  <a:pt x="308788" y="6945"/>
                  <a:pt x="458651" y="0"/>
                </a:cubicBezTo>
                <a:cubicBezTo>
                  <a:pt x="608514" y="-6945"/>
                  <a:pt x="900165" y="26409"/>
                  <a:pt x="1283063" y="0"/>
                </a:cubicBezTo>
                <a:cubicBezTo>
                  <a:pt x="1665961" y="-26409"/>
                  <a:pt x="1744238" y="21269"/>
                  <a:pt x="1863634" y="0"/>
                </a:cubicBezTo>
                <a:cubicBezTo>
                  <a:pt x="1983030" y="-21269"/>
                  <a:pt x="2184723" y="69383"/>
                  <a:pt x="2444206" y="0"/>
                </a:cubicBezTo>
                <a:cubicBezTo>
                  <a:pt x="2703689" y="-69383"/>
                  <a:pt x="2827491" y="31056"/>
                  <a:pt x="3146697" y="0"/>
                </a:cubicBezTo>
                <a:cubicBezTo>
                  <a:pt x="3465903" y="-31056"/>
                  <a:pt x="3563222" y="51825"/>
                  <a:pt x="3849189" y="0"/>
                </a:cubicBezTo>
                <a:cubicBezTo>
                  <a:pt x="4135156" y="-51825"/>
                  <a:pt x="4415269" y="78823"/>
                  <a:pt x="4673600" y="0"/>
                </a:cubicBezTo>
                <a:cubicBezTo>
                  <a:pt x="4931931" y="-78823"/>
                  <a:pt x="4912600" y="21963"/>
                  <a:pt x="5010331" y="0"/>
                </a:cubicBezTo>
                <a:cubicBezTo>
                  <a:pt x="5108062" y="-21963"/>
                  <a:pt x="5159290" y="25714"/>
                  <a:pt x="5225143" y="0"/>
                </a:cubicBezTo>
                <a:cubicBezTo>
                  <a:pt x="5290996" y="-25714"/>
                  <a:pt x="5683451" y="60404"/>
                  <a:pt x="5805714" y="0"/>
                </a:cubicBezTo>
                <a:cubicBezTo>
                  <a:pt x="5927977" y="-60404"/>
                  <a:pt x="6147995" y="20147"/>
                  <a:pt x="6264366" y="0"/>
                </a:cubicBezTo>
                <a:cubicBezTo>
                  <a:pt x="6380737" y="-20147"/>
                  <a:pt x="6428397" y="7920"/>
                  <a:pt x="6479177" y="0"/>
                </a:cubicBezTo>
                <a:cubicBezTo>
                  <a:pt x="6529957" y="-7920"/>
                  <a:pt x="6904647" y="24427"/>
                  <a:pt x="7303589" y="0"/>
                </a:cubicBezTo>
                <a:cubicBezTo>
                  <a:pt x="7702531" y="-24427"/>
                  <a:pt x="7682311" y="44081"/>
                  <a:pt x="7884160" y="0"/>
                </a:cubicBezTo>
                <a:cubicBezTo>
                  <a:pt x="8086009" y="-44081"/>
                  <a:pt x="8180727" y="42321"/>
                  <a:pt x="8342811" y="0"/>
                </a:cubicBezTo>
                <a:cubicBezTo>
                  <a:pt x="8504895" y="-42321"/>
                  <a:pt x="8610418" y="14895"/>
                  <a:pt x="8679543" y="0"/>
                </a:cubicBezTo>
                <a:cubicBezTo>
                  <a:pt x="8748668" y="-14895"/>
                  <a:pt x="9104820" y="20321"/>
                  <a:pt x="9382034" y="0"/>
                </a:cubicBezTo>
                <a:cubicBezTo>
                  <a:pt x="9659248" y="-20321"/>
                  <a:pt x="9712528" y="2274"/>
                  <a:pt x="9840686" y="0"/>
                </a:cubicBezTo>
                <a:cubicBezTo>
                  <a:pt x="9968844" y="-2274"/>
                  <a:pt x="10480451" y="29954"/>
                  <a:pt x="10665097" y="0"/>
                </a:cubicBezTo>
                <a:cubicBezTo>
                  <a:pt x="10849743" y="-29954"/>
                  <a:pt x="10803918" y="12896"/>
                  <a:pt x="10879909" y="0"/>
                </a:cubicBezTo>
                <a:cubicBezTo>
                  <a:pt x="10955900" y="-12896"/>
                  <a:pt x="11064408" y="17484"/>
                  <a:pt x="11216640" y="0"/>
                </a:cubicBezTo>
                <a:cubicBezTo>
                  <a:pt x="11368872" y="-17484"/>
                  <a:pt x="11350116" y="13891"/>
                  <a:pt x="11431451" y="0"/>
                </a:cubicBezTo>
                <a:cubicBezTo>
                  <a:pt x="11512786" y="-13891"/>
                  <a:pt x="11852693" y="72930"/>
                  <a:pt x="12192000" y="0"/>
                </a:cubicBezTo>
                <a:cubicBezTo>
                  <a:pt x="12213879" y="129132"/>
                  <a:pt x="12148787" y="197731"/>
                  <a:pt x="12192000" y="369614"/>
                </a:cubicBezTo>
                <a:cubicBezTo>
                  <a:pt x="12235213" y="541497"/>
                  <a:pt x="12184956" y="661904"/>
                  <a:pt x="12192000" y="860594"/>
                </a:cubicBezTo>
                <a:cubicBezTo>
                  <a:pt x="12199044" y="1059284"/>
                  <a:pt x="12171971" y="1082360"/>
                  <a:pt x="12192000" y="1290891"/>
                </a:cubicBezTo>
                <a:cubicBezTo>
                  <a:pt x="12212029" y="1499422"/>
                  <a:pt x="12153156" y="1556420"/>
                  <a:pt x="12192000" y="1660505"/>
                </a:cubicBezTo>
                <a:cubicBezTo>
                  <a:pt x="12230844" y="1764590"/>
                  <a:pt x="12181880" y="2020240"/>
                  <a:pt x="12192000" y="2333533"/>
                </a:cubicBezTo>
                <a:cubicBezTo>
                  <a:pt x="12202120" y="2646826"/>
                  <a:pt x="12189709" y="2664878"/>
                  <a:pt x="12192000" y="2824513"/>
                </a:cubicBezTo>
                <a:cubicBezTo>
                  <a:pt x="12194291" y="2984148"/>
                  <a:pt x="12148550" y="3167305"/>
                  <a:pt x="12192000" y="3315493"/>
                </a:cubicBezTo>
                <a:cubicBezTo>
                  <a:pt x="12235450" y="3463681"/>
                  <a:pt x="12168899" y="3550130"/>
                  <a:pt x="12192000" y="3745790"/>
                </a:cubicBezTo>
                <a:cubicBezTo>
                  <a:pt x="12215101" y="3941450"/>
                  <a:pt x="12134577" y="4056010"/>
                  <a:pt x="12192000" y="4358136"/>
                </a:cubicBezTo>
                <a:cubicBezTo>
                  <a:pt x="12249423" y="4660262"/>
                  <a:pt x="12136835" y="4679313"/>
                  <a:pt x="12192000" y="4849115"/>
                </a:cubicBezTo>
                <a:cubicBezTo>
                  <a:pt x="12247165" y="5018917"/>
                  <a:pt x="12147213" y="5151622"/>
                  <a:pt x="12192000" y="5400778"/>
                </a:cubicBezTo>
                <a:cubicBezTo>
                  <a:pt x="12236787" y="5649934"/>
                  <a:pt x="12148956" y="5848571"/>
                  <a:pt x="12192000" y="6068290"/>
                </a:cubicBezTo>
                <a:cubicBezTo>
                  <a:pt x="12116651" y="6072733"/>
                  <a:pt x="12031978" y="6066218"/>
                  <a:pt x="11977189" y="6068290"/>
                </a:cubicBezTo>
                <a:cubicBezTo>
                  <a:pt x="11922400" y="6070362"/>
                  <a:pt x="11798887" y="6041827"/>
                  <a:pt x="11640457" y="6068290"/>
                </a:cubicBezTo>
                <a:cubicBezTo>
                  <a:pt x="11482027" y="6094753"/>
                  <a:pt x="11261312" y="6045288"/>
                  <a:pt x="11059886" y="6068290"/>
                </a:cubicBezTo>
                <a:cubicBezTo>
                  <a:pt x="10858460" y="6091292"/>
                  <a:pt x="10748626" y="6041080"/>
                  <a:pt x="10601234" y="6068290"/>
                </a:cubicBezTo>
                <a:cubicBezTo>
                  <a:pt x="10453842" y="6095500"/>
                  <a:pt x="10373000" y="6056728"/>
                  <a:pt x="10264503" y="6068290"/>
                </a:cubicBezTo>
                <a:cubicBezTo>
                  <a:pt x="10156006" y="6079852"/>
                  <a:pt x="9999061" y="6037449"/>
                  <a:pt x="9927771" y="6068290"/>
                </a:cubicBezTo>
                <a:cubicBezTo>
                  <a:pt x="9856481" y="6099131"/>
                  <a:pt x="9680556" y="6030363"/>
                  <a:pt x="9591040" y="6068290"/>
                </a:cubicBezTo>
                <a:cubicBezTo>
                  <a:pt x="9501524" y="6106217"/>
                  <a:pt x="9158956" y="6020527"/>
                  <a:pt x="9010469" y="6068290"/>
                </a:cubicBezTo>
                <a:cubicBezTo>
                  <a:pt x="8861982" y="6116053"/>
                  <a:pt x="8378741" y="5981977"/>
                  <a:pt x="8186057" y="6068290"/>
                </a:cubicBezTo>
                <a:cubicBezTo>
                  <a:pt x="7993373" y="6154603"/>
                  <a:pt x="7932391" y="6032373"/>
                  <a:pt x="7727406" y="6068290"/>
                </a:cubicBezTo>
                <a:cubicBezTo>
                  <a:pt x="7522421" y="6104207"/>
                  <a:pt x="7323080" y="6053935"/>
                  <a:pt x="7146834" y="6068290"/>
                </a:cubicBezTo>
                <a:cubicBezTo>
                  <a:pt x="6970588" y="6082645"/>
                  <a:pt x="6896352" y="6058295"/>
                  <a:pt x="6810103" y="6068290"/>
                </a:cubicBezTo>
                <a:cubicBezTo>
                  <a:pt x="6723854" y="6078285"/>
                  <a:pt x="6697308" y="6054523"/>
                  <a:pt x="6595291" y="6068290"/>
                </a:cubicBezTo>
                <a:cubicBezTo>
                  <a:pt x="6493274" y="6082057"/>
                  <a:pt x="5941003" y="5988012"/>
                  <a:pt x="5770880" y="6068290"/>
                </a:cubicBezTo>
                <a:cubicBezTo>
                  <a:pt x="5600757" y="6148568"/>
                  <a:pt x="5344912" y="6065671"/>
                  <a:pt x="5068389" y="6068290"/>
                </a:cubicBezTo>
                <a:cubicBezTo>
                  <a:pt x="4791866" y="6070909"/>
                  <a:pt x="4870733" y="6058280"/>
                  <a:pt x="4731657" y="6068290"/>
                </a:cubicBezTo>
                <a:cubicBezTo>
                  <a:pt x="4592581" y="6078300"/>
                  <a:pt x="4563402" y="6059040"/>
                  <a:pt x="4516846" y="6068290"/>
                </a:cubicBezTo>
                <a:cubicBezTo>
                  <a:pt x="4470290" y="6077540"/>
                  <a:pt x="3901613" y="6043416"/>
                  <a:pt x="3692434" y="6068290"/>
                </a:cubicBezTo>
                <a:cubicBezTo>
                  <a:pt x="3483255" y="6093164"/>
                  <a:pt x="3315237" y="6061835"/>
                  <a:pt x="2989943" y="6068290"/>
                </a:cubicBezTo>
                <a:cubicBezTo>
                  <a:pt x="2664649" y="6074745"/>
                  <a:pt x="2823317" y="6064804"/>
                  <a:pt x="2775131" y="6068290"/>
                </a:cubicBezTo>
                <a:cubicBezTo>
                  <a:pt x="2726945" y="6071776"/>
                  <a:pt x="2409035" y="6017318"/>
                  <a:pt x="2316480" y="6068290"/>
                </a:cubicBezTo>
                <a:cubicBezTo>
                  <a:pt x="2223925" y="6119262"/>
                  <a:pt x="2183637" y="6045534"/>
                  <a:pt x="2101669" y="6068290"/>
                </a:cubicBezTo>
                <a:cubicBezTo>
                  <a:pt x="2019701" y="6091046"/>
                  <a:pt x="1585082" y="6033375"/>
                  <a:pt x="1399177" y="6068290"/>
                </a:cubicBezTo>
                <a:cubicBezTo>
                  <a:pt x="1213272" y="6103205"/>
                  <a:pt x="1036880" y="6047292"/>
                  <a:pt x="940526" y="6068290"/>
                </a:cubicBezTo>
                <a:cubicBezTo>
                  <a:pt x="844172" y="6089288"/>
                  <a:pt x="203767" y="5965887"/>
                  <a:pt x="0" y="6068290"/>
                </a:cubicBezTo>
                <a:cubicBezTo>
                  <a:pt x="-27490" y="5860370"/>
                  <a:pt x="1128" y="5753719"/>
                  <a:pt x="0" y="5577310"/>
                </a:cubicBezTo>
                <a:cubicBezTo>
                  <a:pt x="-1128" y="5400901"/>
                  <a:pt x="52157" y="5235596"/>
                  <a:pt x="0" y="4964965"/>
                </a:cubicBezTo>
                <a:cubicBezTo>
                  <a:pt x="-52157" y="4694334"/>
                  <a:pt x="48291" y="4614570"/>
                  <a:pt x="0" y="4473985"/>
                </a:cubicBezTo>
                <a:cubicBezTo>
                  <a:pt x="-48291" y="4333400"/>
                  <a:pt x="20128" y="4105960"/>
                  <a:pt x="0" y="3800956"/>
                </a:cubicBezTo>
                <a:cubicBezTo>
                  <a:pt x="-20128" y="3495952"/>
                  <a:pt x="15126" y="3322334"/>
                  <a:pt x="0" y="3188611"/>
                </a:cubicBezTo>
                <a:cubicBezTo>
                  <a:pt x="-15126" y="3054889"/>
                  <a:pt x="3323" y="2874825"/>
                  <a:pt x="0" y="2636948"/>
                </a:cubicBezTo>
                <a:cubicBezTo>
                  <a:pt x="-3323" y="2399071"/>
                  <a:pt x="36976" y="2176759"/>
                  <a:pt x="0" y="2024602"/>
                </a:cubicBezTo>
                <a:cubicBezTo>
                  <a:pt x="-36976" y="1872445"/>
                  <a:pt x="49042" y="1657779"/>
                  <a:pt x="0" y="1412257"/>
                </a:cubicBezTo>
                <a:cubicBezTo>
                  <a:pt x="-49042" y="1166735"/>
                  <a:pt x="20492" y="1137349"/>
                  <a:pt x="0" y="1042643"/>
                </a:cubicBezTo>
                <a:cubicBezTo>
                  <a:pt x="-20492" y="947937"/>
                  <a:pt x="6104" y="789081"/>
                  <a:pt x="0" y="551663"/>
                </a:cubicBezTo>
                <a:cubicBezTo>
                  <a:pt x="-6104" y="314245"/>
                  <a:pt x="31468" y="199837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6897560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7030A0">
                <a:alpha val="60000"/>
              </a:srgbClr>
            </a:glow>
          </a:effectLst>
        </p:spPr>
      </p:pic>
      <p:grpSp>
        <p:nvGrpSpPr>
          <p:cNvPr id="155" name="Group 154">
            <a:extLst>
              <a:ext uri="{FF2B5EF4-FFF2-40B4-BE49-F238E27FC236}">
                <a16:creationId xmlns:a16="http://schemas.microsoft.com/office/drawing/2014/main" id="{9DE3F54D-33BC-4382-A2AB-5E002F0F1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5029199"/>
            <a:ext cx="12228128" cy="1828800"/>
            <a:chOff x="-305" y="2987478"/>
            <a:chExt cx="12188952" cy="1828800"/>
          </a:xfrm>
        </p:grpSpPr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798451A-4EC8-4869-8DFB-BCE4E00BE5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60ECD12F-47FF-48FE-A827-069775A8A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8928757-970C-4B99-9F9C-0C07E4A945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1213505B-6136-49EC-951C-1FDA2A6C5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157B7CE-A39A-F956-2794-D8718F8EEFDA}"/>
              </a:ext>
            </a:extLst>
          </p:cNvPr>
          <p:cNvSpPr txBox="1"/>
          <p:nvPr/>
        </p:nvSpPr>
        <p:spPr>
          <a:xfrm>
            <a:off x="7214020" y="566882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BE879-D712-9896-487F-591C68DA7E32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rgbClr val="FFFF0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FFFF00"/>
                </a:solidFill>
                <a:effectLst>
                  <a:glow rad="127000">
                    <a:srgbClr val="7030A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rgbClr val="FFFF00"/>
              </a:solidFill>
              <a:effectLst>
                <a:glow rad="127000">
                  <a:srgbClr val="7030A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1068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AB2CE8E-996F-05D4-D516-B8C3067DA420}"/>
              </a:ext>
            </a:extLst>
          </p:cNvPr>
          <p:cNvGrpSpPr/>
          <p:nvPr/>
        </p:nvGrpSpPr>
        <p:grpSpPr>
          <a:xfrm>
            <a:off x="132522" y="152401"/>
            <a:ext cx="11953461" cy="6659216"/>
            <a:chOff x="132522" y="152401"/>
            <a:chExt cx="11953461" cy="66592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504348A-CF06-7481-C3BB-B79BF863DF30}"/>
                </a:ext>
              </a:extLst>
            </p:cNvPr>
            <p:cNvSpPr/>
            <p:nvPr/>
          </p:nvSpPr>
          <p:spPr>
            <a:xfrm>
              <a:off x="132522" y="152401"/>
              <a:ext cx="11953461" cy="6659216"/>
            </a:xfrm>
            <a:custGeom>
              <a:avLst/>
              <a:gdLst>
                <a:gd name="connsiteX0" fmla="*/ 0 w 11953461"/>
                <a:gd name="connsiteY0" fmla="*/ 0 h 6659216"/>
                <a:gd name="connsiteX1" fmla="*/ 239069 w 11953461"/>
                <a:gd name="connsiteY1" fmla="*/ 0 h 6659216"/>
                <a:gd name="connsiteX2" fmla="*/ 717208 w 11953461"/>
                <a:gd name="connsiteY2" fmla="*/ 0 h 6659216"/>
                <a:gd name="connsiteX3" fmla="*/ 1434415 w 11953461"/>
                <a:gd name="connsiteY3" fmla="*/ 0 h 6659216"/>
                <a:gd name="connsiteX4" fmla="*/ 2271158 w 11953461"/>
                <a:gd name="connsiteY4" fmla="*/ 0 h 6659216"/>
                <a:gd name="connsiteX5" fmla="*/ 2749296 w 11953461"/>
                <a:gd name="connsiteY5" fmla="*/ 0 h 6659216"/>
                <a:gd name="connsiteX6" fmla="*/ 3227434 w 11953461"/>
                <a:gd name="connsiteY6" fmla="*/ 0 h 6659216"/>
                <a:gd name="connsiteX7" fmla="*/ 3586038 w 11953461"/>
                <a:gd name="connsiteY7" fmla="*/ 0 h 6659216"/>
                <a:gd name="connsiteX8" fmla="*/ 3944642 w 11953461"/>
                <a:gd name="connsiteY8" fmla="*/ 0 h 6659216"/>
                <a:gd name="connsiteX9" fmla="*/ 4542315 w 11953461"/>
                <a:gd name="connsiteY9" fmla="*/ 0 h 6659216"/>
                <a:gd name="connsiteX10" fmla="*/ 4781384 w 11953461"/>
                <a:gd name="connsiteY10" fmla="*/ 0 h 6659216"/>
                <a:gd name="connsiteX11" fmla="*/ 5259523 w 11953461"/>
                <a:gd name="connsiteY11" fmla="*/ 0 h 6659216"/>
                <a:gd name="connsiteX12" fmla="*/ 5498592 w 11953461"/>
                <a:gd name="connsiteY12" fmla="*/ 0 h 6659216"/>
                <a:gd name="connsiteX13" fmla="*/ 5857196 w 11953461"/>
                <a:gd name="connsiteY13" fmla="*/ 0 h 6659216"/>
                <a:gd name="connsiteX14" fmla="*/ 6454869 w 11953461"/>
                <a:gd name="connsiteY14" fmla="*/ 0 h 6659216"/>
                <a:gd name="connsiteX15" fmla="*/ 7291611 w 11953461"/>
                <a:gd name="connsiteY15" fmla="*/ 0 h 6659216"/>
                <a:gd name="connsiteX16" fmla="*/ 8128353 w 11953461"/>
                <a:gd name="connsiteY16" fmla="*/ 0 h 6659216"/>
                <a:gd name="connsiteX17" fmla="*/ 8845561 w 11953461"/>
                <a:gd name="connsiteY17" fmla="*/ 0 h 6659216"/>
                <a:gd name="connsiteX18" fmla="*/ 9682303 w 11953461"/>
                <a:gd name="connsiteY18" fmla="*/ 0 h 6659216"/>
                <a:gd name="connsiteX19" fmla="*/ 9921373 w 11953461"/>
                <a:gd name="connsiteY19" fmla="*/ 0 h 6659216"/>
                <a:gd name="connsiteX20" fmla="*/ 10519046 w 11953461"/>
                <a:gd name="connsiteY20" fmla="*/ 0 h 6659216"/>
                <a:gd name="connsiteX21" fmla="*/ 10997184 w 11953461"/>
                <a:gd name="connsiteY21" fmla="*/ 0 h 6659216"/>
                <a:gd name="connsiteX22" fmla="*/ 11953461 w 11953461"/>
                <a:gd name="connsiteY22" fmla="*/ 0 h 6659216"/>
                <a:gd name="connsiteX23" fmla="*/ 11953461 w 11953461"/>
                <a:gd name="connsiteY23" fmla="*/ 421750 h 6659216"/>
                <a:gd name="connsiteX24" fmla="*/ 11953461 w 11953461"/>
                <a:gd name="connsiteY24" fmla="*/ 1043277 h 6659216"/>
                <a:gd name="connsiteX25" fmla="*/ 11953461 w 11953461"/>
                <a:gd name="connsiteY25" fmla="*/ 1598212 h 6659216"/>
                <a:gd name="connsiteX26" fmla="*/ 11953461 w 11953461"/>
                <a:gd name="connsiteY26" fmla="*/ 2153147 h 6659216"/>
                <a:gd name="connsiteX27" fmla="*/ 11953461 w 11953461"/>
                <a:gd name="connsiteY27" fmla="*/ 2774673 h 6659216"/>
                <a:gd name="connsiteX28" fmla="*/ 11953461 w 11953461"/>
                <a:gd name="connsiteY28" fmla="*/ 3196424 h 6659216"/>
                <a:gd name="connsiteX29" fmla="*/ 11953461 w 11953461"/>
                <a:gd name="connsiteY29" fmla="*/ 3551582 h 6659216"/>
                <a:gd name="connsiteX30" fmla="*/ 11953461 w 11953461"/>
                <a:gd name="connsiteY30" fmla="*/ 4173109 h 6659216"/>
                <a:gd name="connsiteX31" fmla="*/ 11953461 w 11953461"/>
                <a:gd name="connsiteY31" fmla="*/ 4661451 h 6659216"/>
                <a:gd name="connsiteX32" fmla="*/ 11953461 w 11953461"/>
                <a:gd name="connsiteY32" fmla="*/ 5016609 h 6659216"/>
                <a:gd name="connsiteX33" fmla="*/ 11953461 w 11953461"/>
                <a:gd name="connsiteY33" fmla="*/ 5371768 h 6659216"/>
                <a:gd name="connsiteX34" fmla="*/ 11953461 w 11953461"/>
                <a:gd name="connsiteY34" fmla="*/ 5793518 h 6659216"/>
                <a:gd name="connsiteX35" fmla="*/ 11953461 w 11953461"/>
                <a:gd name="connsiteY35" fmla="*/ 6659216 h 6659216"/>
                <a:gd name="connsiteX36" fmla="*/ 11594857 w 11953461"/>
                <a:gd name="connsiteY36" fmla="*/ 6659216 h 6659216"/>
                <a:gd name="connsiteX37" fmla="*/ 11236253 w 11953461"/>
                <a:gd name="connsiteY37" fmla="*/ 6659216 h 6659216"/>
                <a:gd name="connsiteX38" fmla="*/ 10638580 w 11953461"/>
                <a:gd name="connsiteY38" fmla="*/ 6659216 h 6659216"/>
                <a:gd name="connsiteX39" fmla="*/ 9801838 w 11953461"/>
                <a:gd name="connsiteY39" fmla="*/ 6659216 h 6659216"/>
                <a:gd name="connsiteX40" fmla="*/ 9084630 w 11953461"/>
                <a:gd name="connsiteY40" fmla="*/ 6659216 h 6659216"/>
                <a:gd name="connsiteX41" fmla="*/ 8606492 w 11953461"/>
                <a:gd name="connsiteY41" fmla="*/ 6659216 h 6659216"/>
                <a:gd name="connsiteX42" fmla="*/ 8008819 w 11953461"/>
                <a:gd name="connsiteY42" fmla="*/ 6659216 h 6659216"/>
                <a:gd name="connsiteX43" fmla="*/ 7769750 w 11953461"/>
                <a:gd name="connsiteY43" fmla="*/ 6659216 h 6659216"/>
                <a:gd name="connsiteX44" fmla="*/ 6933007 w 11953461"/>
                <a:gd name="connsiteY44" fmla="*/ 6659216 h 6659216"/>
                <a:gd name="connsiteX45" fmla="*/ 6693938 w 11953461"/>
                <a:gd name="connsiteY45" fmla="*/ 6659216 h 6659216"/>
                <a:gd name="connsiteX46" fmla="*/ 6096265 w 11953461"/>
                <a:gd name="connsiteY46" fmla="*/ 6659216 h 6659216"/>
                <a:gd name="connsiteX47" fmla="*/ 5379057 w 11953461"/>
                <a:gd name="connsiteY47" fmla="*/ 6659216 h 6659216"/>
                <a:gd name="connsiteX48" fmla="*/ 4781384 w 11953461"/>
                <a:gd name="connsiteY48" fmla="*/ 6659216 h 6659216"/>
                <a:gd name="connsiteX49" fmla="*/ 4542315 w 11953461"/>
                <a:gd name="connsiteY49" fmla="*/ 6659216 h 6659216"/>
                <a:gd name="connsiteX50" fmla="*/ 3705573 w 11953461"/>
                <a:gd name="connsiteY50" fmla="*/ 6659216 h 6659216"/>
                <a:gd name="connsiteX51" fmla="*/ 3227434 w 11953461"/>
                <a:gd name="connsiteY51" fmla="*/ 6659216 h 6659216"/>
                <a:gd name="connsiteX52" fmla="*/ 2390692 w 11953461"/>
                <a:gd name="connsiteY52" fmla="*/ 6659216 h 6659216"/>
                <a:gd name="connsiteX53" fmla="*/ 1673485 w 11953461"/>
                <a:gd name="connsiteY53" fmla="*/ 6659216 h 6659216"/>
                <a:gd name="connsiteX54" fmla="*/ 1075811 w 11953461"/>
                <a:gd name="connsiteY54" fmla="*/ 6659216 h 6659216"/>
                <a:gd name="connsiteX55" fmla="*/ 717208 w 11953461"/>
                <a:gd name="connsiteY55" fmla="*/ 6659216 h 6659216"/>
                <a:gd name="connsiteX56" fmla="*/ 0 w 11953461"/>
                <a:gd name="connsiteY56" fmla="*/ 6659216 h 6659216"/>
                <a:gd name="connsiteX57" fmla="*/ 0 w 11953461"/>
                <a:gd name="connsiteY57" fmla="*/ 6237466 h 6659216"/>
                <a:gd name="connsiteX58" fmla="*/ 0 w 11953461"/>
                <a:gd name="connsiteY58" fmla="*/ 5749123 h 6659216"/>
                <a:gd name="connsiteX59" fmla="*/ 0 w 11953461"/>
                <a:gd name="connsiteY59" fmla="*/ 5327373 h 6659216"/>
                <a:gd name="connsiteX60" fmla="*/ 0 w 11953461"/>
                <a:gd name="connsiteY60" fmla="*/ 4972215 h 6659216"/>
                <a:gd name="connsiteX61" fmla="*/ 0 w 11953461"/>
                <a:gd name="connsiteY61" fmla="*/ 4483872 h 6659216"/>
                <a:gd name="connsiteX62" fmla="*/ 0 w 11953461"/>
                <a:gd name="connsiteY62" fmla="*/ 3795753 h 6659216"/>
                <a:gd name="connsiteX63" fmla="*/ 0 w 11953461"/>
                <a:gd name="connsiteY63" fmla="*/ 3307411 h 6659216"/>
                <a:gd name="connsiteX64" fmla="*/ 0 w 11953461"/>
                <a:gd name="connsiteY64" fmla="*/ 2685884 h 6659216"/>
                <a:gd name="connsiteX65" fmla="*/ 0 w 11953461"/>
                <a:gd name="connsiteY65" fmla="*/ 2330726 h 6659216"/>
                <a:gd name="connsiteX66" fmla="*/ 0 w 11953461"/>
                <a:gd name="connsiteY66" fmla="*/ 1775791 h 6659216"/>
                <a:gd name="connsiteX67" fmla="*/ 0 w 11953461"/>
                <a:gd name="connsiteY67" fmla="*/ 1220856 h 6659216"/>
                <a:gd name="connsiteX68" fmla="*/ 0 w 11953461"/>
                <a:gd name="connsiteY68" fmla="*/ 799106 h 6659216"/>
                <a:gd name="connsiteX69" fmla="*/ 0 w 11953461"/>
                <a:gd name="connsiteY69" fmla="*/ 0 h 6659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1953461" h="6659216" extrusionOk="0">
                  <a:moveTo>
                    <a:pt x="0" y="0"/>
                  </a:moveTo>
                  <a:cubicBezTo>
                    <a:pt x="95691" y="-9598"/>
                    <a:pt x="125846" y="12149"/>
                    <a:pt x="239069" y="0"/>
                  </a:cubicBezTo>
                  <a:cubicBezTo>
                    <a:pt x="352292" y="-12149"/>
                    <a:pt x="586533" y="24633"/>
                    <a:pt x="717208" y="0"/>
                  </a:cubicBezTo>
                  <a:cubicBezTo>
                    <a:pt x="847883" y="-24633"/>
                    <a:pt x="1134526" y="9316"/>
                    <a:pt x="1434415" y="0"/>
                  </a:cubicBezTo>
                  <a:cubicBezTo>
                    <a:pt x="1734304" y="-9316"/>
                    <a:pt x="2077332" y="81342"/>
                    <a:pt x="2271158" y="0"/>
                  </a:cubicBezTo>
                  <a:cubicBezTo>
                    <a:pt x="2464984" y="-81342"/>
                    <a:pt x="2632127" y="14509"/>
                    <a:pt x="2749296" y="0"/>
                  </a:cubicBezTo>
                  <a:cubicBezTo>
                    <a:pt x="2866465" y="-14509"/>
                    <a:pt x="3035756" y="54411"/>
                    <a:pt x="3227434" y="0"/>
                  </a:cubicBezTo>
                  <a:cubicBezTo>
                    <a:pt x="3419112" y="-54411"/>
                    <a:pt x="3475343" y="37801"/>
                    <a:pt x="3586038" y="0"/>
                  </a:cubicBezTo>
                  <a:cubicBezTo>
                    <a:pt x="3696733" y="-37801"/>
                    <a:pt x="3832280" y="8273"/>
                    <a:pt x="3944642" y="0"/>
                  </a:cubicBezTo>
                  <a:cubicBezTo>
                    <a:pt x="4057004" y="-8273"/>
                    <a:pt x="4346211" y="30705"/>
                    <a:pt x="4542315" y="0"/>
                  </a:cubicBezTo>
                  <a:cubicBezTo>
                    <a:pt x="4738419" y="-30705"/>
                    <a:pt x="4722313" y="14678"/>
                    <a:pt x="4781384" y="0"/>
                  </a:cubicBezTo>
                  <a:cubicBezTo>
                    <a:pt x="4840455" y="-14678"/>
                    <a:pt x="5090096" y="18955"/>
                    <a:pt x="5259523" y="0"/>
                  </a:cubicBezTo>
                  <a:cubicBezTo>
                    <a:pt x="5428950" y="-18955"/>
                    <a:pt x="5408443" y="1010"/>
                    <a:pt x="5498592" y="0"/>
                  </a:cubicBezTo>
                  <a:cubicBezTo>
                    <a:pt x="5588741" y="-1010"/>
                    <a:pt x="5679221" y="20591"/>
                    <a:pt x="5857196" y="0"/>
                  </a:cubicBezTo>
                  <a:cubicBezTo>
                    <a:pt x="6035171" y="-20591"/>
                    <a:pt x="6264534" y="48403"/>
                    <a:pt x="6454869" y="0"/>
                  </a:cubicBezTo>
                  <a:cubicBezTo>
                    <a:pt x="6645204" y="-48403"/>
                    <a:pt x="7098198" y="20994"/>
                    <a:pt x="7291611" y="0"/>
                  </a:cubicBezTo>
                  <a:cubicBezTo>
                    <a:pt x="7485024" y="-20994"/>
                    <a:pt x="7742384" y="7254"/>
                    <a:pt x="8128353" y="0"/>
                  </a:cubicBezTo>
                  <a:cubicBezTo>
                    <a:pt x="8514322" y="-7254"/>
                    <a:pt x="8631471" y="23719"/>
                    <a:pt x="8845561" y="0"/>
                  </a:cubicBezTo>
                  <a:cubicBezTo>
                    <a:pt x="9059651" y="-23719"/>
                    <a:pt x="9455708" y="89251"/>
                    <a:pt x="9682303" y="0"/>
                  </a:cubicBezTo>
                  <a:cubicBezTo>
                    <a:pt x="9908898" y="-89251"/>
                    <a:pt x="9869740" y="4680"/>
                    <a:pt x="9921373" y="0"/>
                  </a:cubicBezTo>
                  <a:cubicBezTo>
                    <a:pt x="9973006" y="-4680"/>
                    <a:pt x="10233972" y="38516"/>
                    <a:pt x="10519046" y="0"/>
                  </a:cubicBezTo>
                  <a:cubicBezTo>
                    <a:pt x="10804120" y="-38516"/>
                    <a:pt x="10826002" y="57131"/>
                    <a:pt x="10997184" y="0"/>
                  </a:cubicBezTo>
                  <a:cubicBezTo>
                    <a:pt x="11168366" y="-57131"/>
                    <a:pt x="11565963" y="38618"/>
                    <a:pt x="11953461" y="0"/>
                  </a:cubicBezTo>
                  <a:cubicBezTo>
                    <a:pt x="11991193" y="143208"/>
                    <a:pt x="11928387" y="258938"/>
                    <a:pt x="11953461" y="421750"/>
                  </a:cubicBezTo>
                  <a:cubicBezTo>
                    <a:pt x="11978535" y="584562"/>
                    <a:pt x="11898522" y="793995"/>
                    <a:pt x="11953461" y="1043277"/>
                  </a:cubicBezTo>
                  <a:cubicBezTo>
                    <a:pt x="12008400" y="1292559"/>
                    <a:pt x="11922451" y="1371166"/>
                    <a:pt x="11953461" y="1598212"/>
                  </a:cubicBezTo>
                  <a:cubicBezTo>
                    <a:pt x="11984471" y="1825258"/>
                    <a:pt x="11945588" y="1989071"/>
                    <a:pt x="11953461" y="2153147"/>
                  </a:cubicBezTo>
                  <a:cubicBezTo>
                    <a:pt x="11961334" y="2317224"/>
                    <a:pt x="11900365" y="2494920"/>
                    <a:pt x="11953461" y="2774673"/>
                  </a:cubicBezTo>
                  <a:cubicBezTo>
                    <a:pt x="12006557" y="3054426"/>
                    <a:pt x="11936369" y="2994148"/>
                    <a:pt x="11953461" y="3196424"/>
                  </a:cubicBezTo>
                  <a:cubicBezTo>
                    <a:pt x="11970553" y="3398700"/>
                    <a:pt x="11941170" y="3391440"/>
                    <a:pt x="11953461" y="3551582"/>
                  </a:cubicBezTo>
                  <a:cubicBezTo>
                    <a:pt x="11965752" y="3711724"/>
                    <a:pt x="11926964" y="3890000"/>
                    <a:pt x="11953461" y="4173109"/>
                  </a:cubicBezTo>
                  <a:cubicBezTo>
                    <a:pt x="11979958" y="4456218"/>
                    <a:pt x="11946359" y="4554948"/>
                    <a:pt x="11953461" y="4661451"/>
                  </a:cubicBezTo>
                  <a:cubicBezTo>
                    <a:pt x="11960563" y="4767954"/>
                    <a:pt x="11935599" y="4884133"/>
                    <a:pt x="11953461" y="5016609"/>
                  </a:cubicBezTo>
                  <a:cubicBezTo>
                    <a:pt x="11971323" y="5149085"/>
                    <a:pt x="11912471" y="5207611"/>
                    <a:pt x="11953461" y="5371768"/>
                  </a:cubicBezTo>
                  <a:cubicBezTo>
                    <a:pt x="11994451" y="5535925"/>
                    <a:pt x="11941434" y="5616015"/>
                    <a:pt x="11953461" y="5793518"/>
                  </a:cubicBezTo>
                  <a:cubicBezTo>
                    <a:pt x="11965488" y="5971021"/>
                    <a:pt x="11853022" y="6270199"/>
                    <a:pt x="11953461" y="6659216"/>
                  </a:cubicBezTo>
                  <a:cubicBezTo>
                    <a:pt x="11805185" y="6680229"/>
                    <a:pt x="11714155" y="6650643"/>
                    <a:pt x="11594857" y="6659216"/>
                  </a:cubicBezTo>
                  <a:cubicBezTo>
                    <a:pt x="11475559" y="6667789"/>
                    <a:pt x="11383974" y="6654112"/>
                    <a:pt x="11236253" y="6659216"/>
                  </a:cubicBezTo>
                  <a:cubicBezTo>
                    <a:pt x="11088532" y="6664320"/>
                    <a:pt x="10906966" y="6601153"/>
                    <a:pt x="10638580" y="6659216"/>
                  </a:cubicBezTo>
                  <a:cubicBezTo>
                    <a:pt x="10370194" y="6717279"/>
                    <a:pt x="9992618" y="6599559"/>
                    <a:pt x="9801838" y="6659216"/>
                  </a:cubicBezTo>
                  <a:cubicBezTo>
                    <a:pt x="9611058" y="6718873"/>
                    <a:pt x="9354527" y="6591998"/>
                    <a:pt x="9084630" y="6659216"/>
                  </a:cubicBezTo>
                  <a:cubicBezTo>
                    <a:pt x="8814733" y="6726434"/>
                    <a:pt x="8733870" y="6636898"/>
                    <a:pt x="8606492" y="6659216"/>
                  </a:cubicBezTo>
                  <a:cubicBezTo>
                    <a:pt x="8479114" y="6681534"/>
                    <a:pt x="8246266" y="6628113"/>
                    <a:pt x="8008819" y="6659216"/>
                  </a:cubicBezTo>
                  <a:cubicBezTo>
                    <a:pt x="7771372" y="6690319"/>
                    <a:pt x="7874962" y="6654641"/>
                    <a:pt x="7769750" y="6659216"/>
                  </a:cubicBezTo>
                  <a:cubicBezTo>
                    <a:pt x="7664538" y="6663791"/>
                    <a:pt x="7258505" y="6623114"/>
                    <a:pt x="6933007" y="6659216"/>
                  </a:cubicBezTo>
                  <a:cubicBezTo>
                    <a:pt x="6607509" y="6695318"/>
                    <a:pt x="6762924" y="6631391"/>
                    <a:pt x="6693938" y="6659216"/>
                  </a:cubicBezTo>
                  <a:cubicBezTo>
                    <a:pt x="6624952" y="6687041"/>
                    <a:pt x="6256382" y="6605049"/>
                    <a:pt x="6096265" y="6659216"/>
                  </a:cubicBezTo>
                  <a:cubicBezTo>
                    <a:pt x="5936148" y="6713383"/>
                    <a:pt x="5623065" y="6643730"/>
                    <a:pt x="5379057" y="6659216"/>
                  </a:cubicBezTo>
                  <a:cubicBezTo>
                    <a:pt x="5135049" y="6674702"/>
                    <a:pt x="5062462" y="6625519"/>
                    <a:pt x="4781384" y="6659216"/>
                  </a:cubicBezTo>
                  <a:cubicBezTo>
                    <a:pt x="4500306" y="6692913"/>
                    <a:pt x="4621204" y="6643251"/>
                    <a:pt x="4542315" y="6659216"/>
                  </a:cubicBezTo>
                  <a:cubicBezTo>
                    <a:pt x="4463426" y="6675181"/>
                    <a:pt x="3993584" y="6634142"/>
                    <a:pt x="3705573" y="6659216"/>
                  </a:cubicBezTo>
                  <a:cubicBezTo>
                    <a:pt x="3417562" y="6684290"/>
                    <a:pt x="3438927" y="6628217"/>
                    <a:pt x="3227434" y="6659216"/>
                  </a:cubicBezTo>
                  <a:cubicBezTo>
                    <a:pt x="3015941" y="6690215"/>
                    <a:pt x="2586806" y="6644789"/>
                    <a:pt x="2390692" y="6659216"/>
                  </a:cubicBezTo>
                  <a:cubicBezTo>
                    <a:pt x="2194578" y="6673643"/>
                    <a:pt x="1981830" y="6602054"/>
                    <a:pt x="1673485" y="6659216"/>
                  </a:cubicBezTo>
                  <a:cubicBezTo>
                    <a:pt x="1365140" y="6716378"/>
                    <a:pt x="1222662" y="6658999"/>
                    <a:pt x="1075811" y="6659216"/>
                  </a:cubicBezTo>
                  <a:cubicBezTo>
                    <a:pt x="928960" y="6659433"/>
                    <a:pt x="794467" y="6657894"/>
                    <a:pt x="717208" y="6659216"/>
                  </a:cubicBezTo>
                  <a:cubicBezTo>
                    <a:pt x="639949" y="6660538"/>
                    <a:pt x="344448" y="6606329"/>
                    <a:pt x="0" y="6659216"/>
                  </a:cubicBezTo>
                  <a:cubicBezTo>
                    <a:pt x="-10526" y="6570743"/>
                    <a:pt x="231" y="6375284"/>
                    <a:pt x="0" y="6237466"/>
                  </a:cubicBezTo>
                  <a:cubicBezTo>
                    <a:pt x="-231" y="6099648"/>
                    <a:pt x="33548" y="5990578"/>
                    <a:pt x="0" y="5749123"/>
                  </a:cubicBezTo>
                  <a:cubicBezTo>
                    <a:pt x="-33548" y="5507668"/>
                    <a:pt x="21000" y="5441101"/>
                    <a:pt x="0" y="5327373"/>
                  </a:cubicBezTo>
                  <a:cubicBezTo>
                    <a:pt x="-21000" y="5213645"/>
                    <a:pt x="1338" y="5091496"/>
                    <a:pt x="0" y="4972215"/>
                  </a:cubicBezTo>
                  <a:cubicBezTo>
                    <a:pt x="-1338" y="4852934"/>
                    <a:pt x="16982" y="4718239"/>
                    <a:pt x="0" y="4483872"/>
                  </a:cubicBezTo>
                  <a:cubicBezTo>
                    <a:pt x="-16982" y="4249505"/>
                    <a:pt x="81566" y="3971779"/>
                    <a:pt x="0" y="3795753"/>
                  </a:cubicBezTo>
                  <a:cubicBezTo>
                    <a:pt x="-81566" y="3619727"/>
                    <a:pt x="16666" y="3409521"/>
                    <a:pt x="0" y="3307411"/>
                  </a:cubicBezTo>
                  <a:cubicBezTo>
                    <a:pt x="-16666" y="3205301"/>
                    <a:pt x="17538" y="2938980"/>
                    <a:pt x="0" y="2685884"/>
                  </a:cubicBezTo>
                  <a:cubicBezTo>
                    <a:pt x="-17538" y="2432788"/>
                    <a:pt x="17849" y="2429029"/>
                    <a:pt x="0" y="2330726"/>
                  </a:cubicBezTo>
                  <a:cubicBezTo>
                    <a:pt x="-17849" y="2232423"/>
                    <a:pt x="33646" y="1982146"/>
                    <a:pt x="0" y="1775791"/>
                  </a:cubicBezTo>
                  <a:cubicBezTo>
                    <a:pt x="-33646" y="1569436"/>
                    <a:pt x="26138" y="1394083"/>
                    <a:pt x="0" y="1220856"/>
                  </a:cubicBezTo>
                  <a:cubicBezTo>
                    <a:pt x="-26138" y="1047630"/>
                    <a:pt x="44850" y="984910"/>
                    <a:pt x="0" y="799106"/>
                  </a:cubicBezTo>
                  <a:cubicBezTo>
                    <a:pt x="-44850" y="613302"/>
                    <a:pt x="53923" y="228821"/>
                    <a:pt x="0" y="0"/>
                  </a:cubicBezTo>
                  <a:close/>
                </a:path>
              </a:pathLst>
            </a:custGeom>
            <a:gradFill>
              <a:gsLst>
                <a:gs pos="0">
                  <a:srgbClr val="0070C0"/>
                </a:gs>
                <a:gs pos="68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</a:gradFill>
            <a:ln w="76200">
              <a:extLst>
                <a:ext uri="{C807C97D-BFC1-408E-A445-0C87EB9F89A2}">
                  <ask:lineSketchStyleProps xmlns:ask="http://schemas.microsoft.com/office/drawing/2018/sketchyshapes" sd="285218177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" name="Scroll: Horizontal 1">
              <a:extLst>
                <a:ext uri="{FF2B5EF4-FFF2-40B4-BE49-F238E27FC236}">
                  <a16:creationId xmlns:a16="http://schemas.microsoft.com/office/drawing/2014/main" id="{491A26C7-ACE3-AFD2-6D69-7CA812919231}"/>
                </a:ext>
              </a:extLst>
            </p:cNvPr>
            <p:cNvSpPr/>
            <p:nvPr/>
          </p:nvSpPr>
          <p:spPr>
            <a:xfrm>
              <a:off x="337931" y="152401"/>
              <a:ext cx="11562522" cy="6659216"/>
            </a:xfrm>
            <a:prstGeom prst="horizontalScroll">
              <a:avLst>
                <a:gd name="adj" fmla="val 18968"/>
              </a:avLst>
            </a:prstGeom>
            <a:gradFill flip="none" rotWithShape="1">
              <a:gsLst>
                <a:gs pos="0">
                  <a:srgbClr val="0070C0"/>
                </a:gs>
                <a:gs pos="33915">
                  <a:srgbClr val="AA2640"/>
                </a:gs>
                <a:gs pos="51000">
                  <a:srgbClr val="FF0000"/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144" name="Picture 143" descr="A person in a suit and tie&#10;&#10;Description automatically generated">
              <a:extLst>
                <a:ext uri="{FF2B5EF4-FFF2-40B4-BE49-F238E27FC236}">
                  <a16:creationId xmlns:a16="http://schemas.microsoft.com/office/drawing/2014/main" id="{5F6E529D-CD7C-D276-0977-860AE1333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737"/>
            <a:stretch/>
          </p:blipFill>
          <p:spPr>
            <a:xfrm>
              <a:off x="1793303" y="1743023"/>
              <a:ext cx="9013845" cy="3531342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452178-EEC6-93A3-C52A-D07310739401}"/>
                </a:ext>
              </a:extLst>
            </p:cNvPr>
            <p:cNvSpPr txBox="1"/>
            <p:nvPr/>
          </p:nvSpPr>
          <p:spPr>
            <a:xfrm>
              <a:off x="5830958" y="5746581"/>
              <a:ext cx="5870712" cy="830997"/>
            </a:xfrm>
            <a:custGeom>
              <a:avLst/>
              <a:gdLst>
                <a:gd name="connsiteX0" fmla="*/ 0 w 5870712"/>
                <a:gd name="connsiteY0" fmla="*/ 0 h 830997"/>
                <a:gd name="connsiteX1" fmla="*/ 645778 w 5870712"/>
                <a:gd name="connsiteY1" fmla="*/ 0 h 830997"/>
                <a:gd name="connsiteX2" fmla="*/ 1174142 w 5870712"/>
                <a:gd name="connsiteY2" fmla="*/ 0 h 830997"/>
                <a:gd name="connsiteX3" fmla="*/ 1702506 w 5870712"/>
                <a:gd name="connsiteY3" fmla="*/ 0 h 830997"/>
                <a:gd name="connsiteX4" fmla="*/ 2289578 w 5870712"/>
                <a:gd name="connsiteY4" fmla="*/ 0 h 830997"/>
                <a:gd name="connsiteX5" fmla="*/ 2817942 w 5870712"/>
                <a:gd name="connsiteY5" fmla="*/ 0 h 830997"/>
                <a:gd name="connsiteX6" fmla="*/ 3522427 w 5870712"/>
                <a:gd name="connsiteY6" fmla="*/ 0 h 830997"/>
                <a:gd name="connsiteX7" fmla="*/ 3933377 w 5870712"/>
                <a:gd name="connsiteY7" fmla="*/ 0 h 830997"/>
                <a:gd name="connsiteX8" fmla="*/ 4520448 w 5870712"/>
                <a:gd name="connsiteY8" fmla="*/ 0 h 830997"/>
                <a:gd name="connsiteX9" fmla="*/ 5048812 w 5870712"/>
                <a:gd name="connsiteY9" fmla="*/ 0 h 830997"/>
                <a:gd name="connsiteX10" fmla="*/ 5870712 w 5870712"/>
                <a:gd name="connsiteY10" fmla="*/ 0 h 830997"/>
                <a:gd name="connsiteX11" fmla="*/ 5870712 w 5870712"/>
                <a:gd name="connsiteY11" fmla="*/ 398879 h 830997"/>
                <a:gd name="connsiteX12" fmla="*/ 5870712 w 5870712"/>
                <a:gd name="connsiteY12" fmla="*/ 830997 h 830997"/>
                <a:gd name="connsiteX13" fmla="*/ 5224934 w 5870712"/>
                <a:gd name="connsiteY13" fmla="*/ 830997 h 830997"/>
                <a:gd name="connsiteX14" fmla="*/ 4696570 w 5870712"/>
                <a:gd name="connsiteY14" fmla="*/ 830997 h 830997"/>
                <a:gd name="connsiteX15" fmla="*/ 3992084 w 5870712"/>
                <a:gd name="connsiteY15" fmla="*/ 830997 h 830997"/>
                <a:gd name="connsiteX16" fmla="*/ 3405013 w 5870712"/>
                <a:gd name="connsiteY16" fmla="*/ 830997 h 830997"/>
                <a:gd name="connsiteX17" fmla="*/ 2700528 w 5870712"/>
                <a:gd name="connsiteY17" fmla="*/ 830997 h 830997"/>
                <a:gd name="connsiteX18" fmla="*/ 2230871 w 5870712"/>
                <a:gd name="connsiteY18" fmla="*/ 830997 h 830997"/>
                <a:gd name="connsiteX19" fmla="*/ 1819921 w 5870712"/>
                <a:gd name="connsiteY19" fmla="*/ 830997 h 830997"/>
                <a:gd name="connsiteX20" fmla="*/ 1408971 w 5870712"/>
                <a:gd name="connsiteY20" fmla="*/ 830997 h 830997"/>
                <a:gd name="connsiteX21" fmla="*/ 939314 w 5870712"/>
                <a:gd name="connsiteY21" fmla="*/ 830997 h 830997"/>
                <a:gd name="connsiteX22" fmla="*/ 0 w 5870712"/>
                <a:gd name="connsiteY22" fmla="*/ 830997 h 830997"/>
                <a:gd name="connsiteX23" fmla="*/ 0 w 5870712"/>
                <a:gd name="connsiteY23" fmla="*/ 415499 h 830997"/>
                <a:gd name="connsiteX24" fmla="*/ 0 w 5870712"/>
                <a:gd name="connsiteY24" fmla="*/ 0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870712" h="830997" extrusionOk="0">
                  <a:moveTo>
                    <a:pt x="0" y="0"/>
                  </a:moveTo>
                  <a:cubicBezTo>
                    <a:pt x="299677" y="-45822"/>
                    <a:pt x="440323" y="54797"/>
                    <a:pt x="645778" y="0"/>
                  </a:cubicBezTo>
                  <a:cubicBezTo>
                    <a:pt x="851233" y="-54797"/>
                    <a:pt x="971222" y="59082"/>
                    <a:pt x="1174142" y="0"/>
                  </a:cubicBezTo>
                  <a:cubicBezTo>
                    <a:pt x="1377062" y="-59082"/>
                    <a:pt x="1525539" y="32440"/>
                    <a:pt x="1702506" y="0"/>
                  </a:cubicBezTo>
                  <a:cubicBezTo>
                    <a:pt x="1879473" y="-32440"/>
                    <a:pt x="2149563" y="65069"/>
                    <a:pt x="2289578" y="0"/>
                  </a:cubicBezTo>
                  <a:cubicBezTo>
                    <a:pt x="2429593" y="-65069"/>
                    <a:pt x="2666240" y="2802"/>
                    <a:pt x="2817942" y="0"/>
                  </a:cubicBezTo>
                  <a:cubicBezTo>
                    <a:pt x="2969644" y="-2802"/>
                    <a:pt x="3297602" y="47925"/>
                    <a:pt x="3522427" y="0"/>
                  </a:cubicBezTo>
                  <a:cubicBezTo>
                    <a:pt x="3747253" y="-47925"/>
                    <a:pt x="3755999" y="44311"/>
                    <a:pt x="3933377" y="0"/>
                  </a:cubicBezTo>
                  <a:cubicBezTo>
                    <a:pt x="4110755" y="-44311"/>
                    <a:pt x="4274806" y="8267"/>
                    <a:pt x="4520448" y="0"/>
                  </a:cubicBezTo>
                  <a:cubicBezTo>
                    <a:pt x="4766090" y="-8267"/>
                    <a:pt x="4904220" y="16324"/>
                    <a:pt x="5048812" y="0"/>
                  </a:cubicBezTo>
                  <a:cubicBezTo>
                    <a:pt x="5193404" y="-16324"/>
                    <a:pt x="5633736" y="81711"/>
                    <a:pt x="5870712" y="0"/>
                  </a:cubicBezTo>
                  <a:cubicBezTo>
                    <a:pt x="5882827" y="139356"/>
                    <a:pt x="5864255" y="244012"/>
                    <a:pt x="5870712" y="398879"/>
                  </a:cubicBezTo>
                  <a:cubicBezTo>
                    <a:pt x="5877169" y="553746"/>
                    <a:pt x="5864783" y="681138"/>
                    <a:pt x="5870712" y="830997"/>
                  </a:cubicBezTo>
                  <a:cubicBezTo>
                    <a:pt x="5592639" y="871323"/>
                    <a:pt x="5515395" y="779808"/>
                    <a:pt x="5224934" y="830997"/>
                  </a:cubicBezTo>
                  <a:cubicBezTo>
                    <a:pt x="4934473" y="882186"/>
                    <a:pt x="4936920" y="768849"/>
                    <a:pt x="4696570" y="830997"/>
                  </a:cubicBezTo>
                  <a:cubicBezTo>
                    <a:pt x="4456220" y="893145"/>
                    <a:pt x="4280846" y="782829"/>
                    <a:pt x="3992084" y="830997"/>
                  </a:cubicBezTo>
                  <a:cubicBezTo>
                    <a:pt x="3703322" y="879165"/>
                    <a:pt x="3669182" y="793171"/>
                    <a:pt x="3405013" y="830997"/>
                  </a:cubicBezTo>
                  <a:cubicBezTo>
                    <a:pt x="3140844" y="868823"/>
                    <a:pt x="2981285" y="753698"/>
                    <a:pt x="2700528" y="830997"/>
                  </a:cubicBezTo>
                  <a:cubicBezTo>
                    <a:pt x="2419771" y="908296"/>
                    <a:pt x="2347052" y="803729"/>
                    <a:pt x="2230871" y="830997"/>
                  </a:cubicBezTo>
                  <a:cubicBezTo>
                    <a:pt x="2114690" y="858265"/>
                    <a:pt x="2020126" y="817533"/>
                    <a:pt x="1819921" y="830997"/>
                  </a:cubicBezTo>
                  <a:cubicBezTo>
                    <a:pt x="1619716" y="844461"/>
                    <a:pt x="1570857" y="813968"/>
                    <a:pt x="1408971" y="830997"/>
                  </a:cubicBezTo>
                  <a:cubicBezTo>
                    <a:pt x="1247085" y="848026"/>
                    <a:pt x="1046074" y="817310"/>
                    <a:pt x="939314" y="830997"/>
                  </a:cubicBezTo>
                  <a:cubicBezTo>
                    <a:pt x="832554" y="844684"/>
                    <a:pt x="384469" y="830257"/>
                    <a:pt x="0" y="830997"/>
                  </a:cubicBezTo>
                  <a:cubicBezTo>
                    <a:pt x="-31706" y="694223"/>
                    <a:pt x="17604" y="538326"/>
                    <a:pt x="0" y="415499"/>
                  </a:cubicBezTo>
                  <a:cubicBezTo>
                    <a:pt x="-17604" y="292672"/>
                    <a:pt x="44422" y="183696"/>
                    <a:pt x="0" y="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858882767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 FROM</a:t>
              </a:r>
              <a:endParaRPr lang="en-IN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93D6C2E-9CBF-AF8D-BF4F-1366E20150FE}"/>
                </a:ext>
              </a:extLst>
            </p:cNvPr>
            <p:cNvSpPr txBox="1"/>
            <p:nvPr/>
          </p:nvSpPr>
          <p:spPr>
            <a:xfrm>
              <a:off x="466422" y="419570"/>
              <a:ext cx="6086778" cy="830997"/>
            </a:xfrm>
            <a:custGeom>
              <a:avLst/>
              <a:gdLst>
                <a:gd name="connsiteX0" fmla="*/ 0 w 6086778"/>
                <a:gd name="connsiteY0" fmla="*/ 0 h 830997"/>
                <a:gd name="connsiteX1" fmla="*/ 614211 w 6086778"/>
                <a:gd name="connsiteY1" fmla="*/ 0 h 830997"/>
                <a:gd name="connsiteX2" fmla="*/ 1228422 w 6086778"/>
                <a:gd name="connsiteY2" fmla="*/ 0 h 830997"/>
                <a:gd name="connsiteX3" fmla="*/ 1781766 w 6086778"/>
                <a:gd name="connsiteY3" fmla="*/ 0 h 830997"/>
                <a:gd name="connsiteX4" fmla="*/ 2213374 w 6086778"/>
                <a:gd name="connsiteY4" fmla="*/ 0 h 830997"/>
                <a:gd name="connsiteX5" fmla="*/ 2644982 w 6086778"/>
                <a:gd name="connsiteY5" fmla="*/ 0 h 830997"/>
                <a:gd name="connsiteX6" fmla="*/ 3198325 w 6086778"/>
                <a:gd name="connsiteY6" fmla="*/ 0 h 830997"/>
                <a:gd name="connsiteX7" fmla="*/ 3569065 w 6086778"/>
                <a:gd name="connsiteY7" fmla="*/ 0 h 830997"/>
                <a:gd name="connsiteX8" fmla="*/ 4061541 w 6086778"/>
                <a:gd name="connsiteY8" fmla="*/ 0 h 830997"/>
                <a:gd name="connsiteX9" fmla="*/ 4432281 w 6086778"/>
                <a:gd name="connsiteY9" fmla="*/ 0 h 830997"/>
                <a:gd name="connsiteX10" fmla="*/ 4803021 w 6086778"/>
                <a:gd name="connsiteY10" fmla="*/ 0 h 830997"/>
                <a:gd name="connsiteX11" fmla="*/ 5356365 w 6086778"/>
                <a:gd name="connsiteY11" fmla="*/ 0 h 830997"/>
                <a:gd name="connsiteX12" fmla="*/ 6086778 w 6086778"/>
                <a:gd name="connsiteY12" fmla="*/ 0 h 830997"/>
                <a:gd name="connsiteX13" fmla="*/ 6086778 w 6086778"/>
                <a:gd name="connsiteY13" fmla="*/ 432118 h 830997"/>
                <a:gd name="connsiteX14" fmla="*/ 6086778 w 6086778"/>
                <a:gd name="connsiteY14" fmla="*/ 830997 h 830997"/>
                <a:gd name="connsiteX15" fmla="*/ 5411699 w 6086778"/>
                <a:gd name="connsiteY15" fmla="*/ 830997 h 830997"/>
                <a:gd name="connsiteX16" fmla="*/ 5040959 w 6086778"/>
                <a:gd name="connsiteY16" fmla="*/ 830997 h 830997"/>
                <a:gd name="connsiteX17" fmla="*/ 4487615 w 6086778"/>
                <a:gd name="connsiteY17" fmla="*/ 830997 h 830997"/>
                <a:gd name="connsiteX18" fmla="*/ 3812536 w 6086778"/>
                <a:gd name="connsiteY18" fmla="*/ 830997 h 830997"/>
                <a:gd name="connsiteX19" fmla="*/ 3320061 w 6086778"/>
                <a:gd name="connsiteY19" fmla="*/ 830997 h 830997"/>
                <a:gd name="connsiteX20" fmla="*/ 2827585 w 6086778"/>
                <a:gd name="connsiteY20" fmla="*/ 830997 h 830997"/>
                <a:gd name="connsiteX21" fmla="*/ 2335109 w 6086778"/>
                <a:gd name="connsiteY21" fmla="*/ 830997 h 830997"/>
                <a:gd name="connsiteX22" fmla="*/ 1903501 w 6086778"/>
                <a:gd name="connsiteY22" fmla="*/ 830997 h 830997"/>
                <a:gd name="connsiteX23" fmla="*/ 1532761 w 6086778"/>
                <a:gd name="connsiteY23" fmla="*/ 830997 h 830997"/>
                <a:gd name="connsiteX24" fmla="*/ 979418 w 6086778"/>
                <a:gd name="connsiteY24" fmla="*/ 830997 h 830997"/>
                <a:gd name="connsiteX25" fmla="*/ 0 w 6086778"/>
                <a:gd name="connsiteY25" fmla="*/ 830997 h 830997"/>
                <a:gd name="connsiteX26" fmla="*/ 0 w 6086778"/>
                <a:gd name="connsiteY26" fmla="*/ 407189 h 830997"/>
                <a:gd name="connsiteX27" fmla="*/ 0 w 6086778"/>
                <a:gd name="connsiteY27" fmla="*/ 0 h 830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086778" h="830997" fill="none" extrusionOk="0">
                  <a:moveTo>
                    <a:pt x="0" y="0"/>
                  </a:moveTo>
                  <a:cubicBezTo>
                    <a:pt x="188527" y="-1307"/>
                    <a:pt x="394584" y="55689"/>
                    <a:pt x="614211" y="0"/>
                  </a:cubicBezTo>
                  <a:cubicBezTo>
                    <a:pt x="833838" y="-55689"/>
                    <a:pt x="1046201" y="23442"/>
                    <a:pt x="1228422" y="0"/>
                  </a:cubicBezTo>
                  <a:cubicBezTo>
                    <a:pt x="1410643" y="-23442"/>
                    <a:pt x="1519779" y="30385"/>
                    <a:pt x="1781766" y="0"/>
                  </a:cubicBezTo>
                  <a:cubicBezTo>
                    <a:pt x="2043753" y="-30385"/>
                    <a:pt x="1998911" y="23279"/>
                    <a:pt x="2213374" y="0"/>
                  </a:cubicBezTo>
                  <a:cubicBezTo>
                    <a:pt x="2427837" y="-23279"/>
                    <a:pt x="2545810" y="14814"/>
                    <a:pt x="2644982" y="0"/>
                  </a:cubicBezTo>
                  <a:cubicBezTo>
                    <a:pt x="2744154" y="-14814"/>
                    <a:pt x="3021112" y="27914"/>
                    <a:pt x="3198325" y="0"/>
                  </a:cubicBezTo>
                  <a:cubicBezTo>
                    <a:pt x="3375538" y="-27914"/>
                    <a:pt x="3475477" y="42080"/>
                    <a:pt x="3569065" y="0"/>
                  </a:cubicBezTo>
                  <a:cubicBezTo>
                    <a:pt x="3662653" y="-42080"/>
                    <a:pt x="3933235" y="50115"/>
                    <a:pt x="4061541" y="0"/>
                  </a:cubicBezTo>
                  <a:cubicBezTo>
                    <a:pt x="4189847" y="-50115"/>
                    <a:pt x="4295159" y="26249"/>
                    <a:pt x="4432281" y="0"/>
                  </a:cubicBezTo>
                  <a:cubicBezTo>
                    <a:pt x="4569403" y="-26249"/>
                    <a:pt x="4667111" y="258"/>
                    <a:pt x="4803021" y="0"/>
                  </a:cubicBezTo>
                  <a:cubicBezTo>
                    <a:pt x="4938931" y="-258"/>
                    <a:pt x="5165441" y="25963"/>
                    <a:pt x="5356365" y="0"/>
                  </a:cubicBezTo>
                  <a:cubicBezTo>
                    <a:pt x="5547289" y="-25963"/>
                    <a:pt x="5805939" y="28780"/>
                    <a:pt x="6086778" y="0"/>
                  </a:cubicBezTo>
                  <a:cubicBezTo>
                    <a:pt x="6114397" y="174792"/>
                    <a:pt x="6043576" y="275866"/>
                    <a:pt x="6086778" y="432118"/>
                  </a:cubicBezTo>
                  <a:cubicBezTo>
                    <a:pt x="6129980" y="588370"/>
                    <a:pt x="6073230" y="723728"/>
                    <a:pt x="6086778" y="830997"/>
                  </a:cubicBezTo>
                  <a:cubicBezTo>
                    <a:pt x="5950323" y="888373"/>
                    <a:pt x="5673613" y="762324"/>
                    <a:pt x="5411699" y="830997"/>
                  </a:cubicBezTo>
                  <a:cubicBezTo>
                    <a:pt x="5149785" y="899670"/>
                    <a:pt x="5204244" y="792101"/>
                    <a:pt x="5040959" y="830997"/>
                  </a:cubicBezTo>
                  <a:cubicBezTo>
                    <a:pt x="4877674" y="869893"/>
                    <a:pt x="4676828" y="784787"/>
                    <a:pt x="4487615" y="830997"/>
                  </a:cubicBezTo>
                  <a:cubicBezTo>
                    <a:pt x="4298402" y="877207"/>
                    <a:pt x="4100130" y="780524"/>
                    <a:pt x="3812536" y="830997"/>
                  </a:cubicBezTo>
                  <a:cubicBezTo>
                    <a:pt x="3524942" y="881470"/>
                    <a:pt x="3530338" y="818109"/>
                    <a:pt x="3320061" y="830997"/>
                  </a:cubicBezTo>
                  <a:cubicBezTo>
                    <a:pt x="3109784" y="843885"/>
                    <a:pt x="2957250" y="824860"/>
                    <a:pt x="2827585" y="830997"/>
                  </a:cubicBezTo>
                  <a:cubicBezTo>
                    <a:pt x="2697920" y="837134"/>
                    <a:pt x="2513572" y="798109"/>
                    <a:pt x="2335109" y="830997"/>
                  </a:cubicBezTo>
                  <a:cubicBezTo>
                    <a:pt x="2156646" y="863885"/>
                    <a:pt x="2038048" y="827789"/>
                    <a:pt x="1903501" y="830997"/>
                  </a:cubicBezTo>
                  <a:cubicBezTo>
                    <a:pt x="1768954" y="834205"/>
                    <a:pt x="1670206" y="817256"/>
                    <a:pt x="1532761" y="830997"/>
                  </a:cubicBezTo>
                  <a:cubicBezTo>
                    <a:pt x="1395316" y="844738"/>
                    <a:pt x="1245525" y="816885"/>
                    <a:pt x="979418" y="830997"/>
                  </a:cubicBezTo>
                  <a:cubicBezTo>
                    <a:pt x="713311" y="845109"/>
                    <a:pt x="332992" y="772730"/>
                    <a:pt x="0" y="830997"/>
                  </a:cubicBezTo>
                  <a:cubicBezTo>
                    <a:pt x="-22729" y="659907"/>
                    <a:pt x="26853" y="511080"/>
                    <a:pt x="0" y="407189"/>
                  </a:cubicBezTo>
                  <a:cubicBezTo>
                    <a:pt x="-26853" y="303298"/>
                    <a:pt x="47816" y="157185"/>
                    <a:pt x="0" y="0"/>
                  </a:cubicBezTo>
                  <a:close/>
                </a:path>
                <a:path w="6086778" h="830997" stroke="0" extrusionOk="0">
                  <a:moveTo>
                    <a:pt x="0" y="0"/>
                  </a:moveTo>
                  <a:cubicBezTo>
                    <a:pt x="235293" y="-6250"/>
                    <a:pt x="315531" y="30489"/>
                    <a:pt x="492476" y="0"/>
                  </a:cubicBezTo>
                  <a:cubicBezTo>
                    <a:pt x="669421" y="-30489"/>
                    <a:pt x="812822" y="28192"/>
                    <a:pt x="1106687" y="0"/>
                  </a:cubicBezTo>
                  <a:cubicBezTo>
                    <a:pt x="1400552" y="-28192"/>
                    <a:pt x="1322708" y="22087"/>
                    <a:pt x="1477427" y="0"/>
                  </a:cubicBezTo>
                  <a:cubicBezTo>
                    <a:pt x="1632146" y="-22087"/>
                    <a:pt x="1671169" y="25335"/>
                    <a:pt x="1848167" y="0"/>
                  </a:cubicBezTo>
                  <a:cubicBezTo>
                    <a:pt x="2025165" y="-25335"/>
                    <a:pt x="2176479" y="4441"/>
                    <a:pt x="2279775" y="0"/>
                  </a:cubicBezTo>
                  <a:cubicBezTo>
                    <a:pt x="2383071" y="-4441"/>
                    <a:pt x="2606414" y="16735"/>
                    <a:pt x="2772251" y="0"/>
                  </a:cubicBezTo>
                  <a:cubicBezTo>
                    <a:pt x="2938088" y="-16735"/>
                    <a:pt x="2990099" y="24456"/>
                    <a:pt x="3142991" y="0"/>
                  </a:cubicBezTo>
                  <a:cubicBezTo>
                    <a:pt x="3295883" y="-24456"/>
                    <a:pt x="3521351" y="40989"/>
                    <a:pt x="3757202" y="0"/>
                  </a:cubicBezTo>
                  <a:cubicBezTo>
                    <a:pt x="3993053" y="-40989"/>
                    <a:pt x="4138564" y="51660"/>
                    <a:pt x="4249678" y="0"/>
                  </a:cubicBezTo>
                  <a:cubicBezTo>
                    <a:pt x="4360792" y="-51660"/>
                    <a:pt x="4577820" y="44674"/>
                    <a:pt x="4681286" y="0"/>
                  </a:cubicBezTo>
                  <a:cubicBezTo>
                    <a:pt x="4784752" y="-44674"/>
                    <a:pt x="4987910" y="40023"/>
                    <a:pt x="5112894" y="0"/>
                  </a:cubicBezTo>
                  <a:cubicBezTo>
                    <a:pt x="5237878" y="-40023"/>
                    <a:pt x="5352638" y="32617"/>
                    <a:pt x="5483634" y="0"/>
                  </a:cubicBezTo>
                  <a:cubicBezTo>
                    <a:pt x="5614630" y="-32617"/>
                    <a:pt x="5904200" y="21058"/>
                    <a:pt x="6086778" y="0"/>
                  </a:cubicBezTo>
                  <a:cubicBezTo>
                    <a:pt x="6116173" y="99333"/>
                    <a:pt x="6066608" y="261396"/>
                    <a:pt x="6086778" y="407189"/>
                  </a:cubicBezTo>
                  <a:cubicBezTo>
                    <a:pt x="6106948" y="552982"/>
                    <a:pt x="6049443" y="728142"/>
                    <a:pt x="6086778" y="830997"/>
                  </a:cubicBezTo>
                  <a:cubicBezTo>
                    <a:pt x="5920462" y="856517"/>
                    <a:pt x="5790464" y="827042"/>
                    <a:pt x="5716038" y="830997"/>
                  </a:cubicBezTo>
                  <a:cubicBezTo>
                    <a:pt x="5641612" y="834952"/>
                    <a:pt x="5274233" y="771174"/>
                    <a:pt x="5101827" y="830997"/>
                  </a:cubicBezTo>
                  <a:cubicBezTo>
                    <a:pt x="4929421" y="890820"/>
                    <a:pt x="4700934" y="791754"/>
                    <a:pt x="4487615" y="830997"/>
                  </a:cubicBezTo>
                  <a:cubicBezTo>
                    <a:pt x="4274296" y="870240"/>
                    <a:pt x="4103200" y="754922"/>
                    <a:pt x="3812536" y="830997"/>
                  </a:cubicBezTo>
                  <a:cubicBezTo>
                    <a:pt x="3521872" y="907072"/>
                    <a:pt x="3476162" y="787178"/>
                    <a:pt x="3259193" y="830997"/>
                  </a:cubicBezTo>
                  <a:cubicBezTo>
                    <a:pt x="3042224" y="874816"/>
                    <a:pt x="3036008" y="795041"/>
                    <a:pt x="2827585" y="830997"/>
                  </a:cubicBezTo>
                  <a:cubicBezTo>
                    <a:pt x="2619162" y="866953"/>
                    <a:pt x="2591470" y="815369"/>
                    <a:pt x="2456845" y="830997"/>
                  </a:cubicBezTo>
                  <a:cubicBezTo>
                    <a:pt x="2322220" y="846625"/>
                    <a:pt x="2102940" y="810394"/>
                    <a:pt x="1781766" y="830997"/>
                  </a:cubicBezTo>
                  <a:cubicBezTo>
                    <a:pt x="1460592" y="851600"/>
                    <a:pt x="1368116" y="794461"/>
                    <a:pt x="1228422" y="830997"/>
                  </a:cubicBezTo>
                  <a:cubicBezTo>
                    <a:pt x="1088728" y="867533"/>
                    <a:pt x="857449" y="810139"/>
                    <a:pt x="614211" y="830997"/>
                  </a:cubicBezTo>
                  <a:cubicBezTo>
                    <a:pt x="370973" y="851855"/>
                    <a:pt x="153546" y="778256"/>
                    <a:pt x="0" y="830997"/>
                  </a:cubicBezTo>
                  <a:cubicBezTo>
                    <a:pt x="-14925" y="699271"/>
                    <a:pt x="32901" y="533399"/>
                    <a:pt x="0" y="398879"/>
                  </a:cubicBezTo>
                  <a:cubicBezTo>
                    <a:pt x="-32901" y="264359"/>
                    <a:pt x="3333" y="166867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9756004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498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824411 w 12192000"/>
              <a:gd name="connsiteY1" fmla="*/ 0 h 6858000"/>
              <a:gd name="connsiteX2" fmla="*/ 1648823 w 12192000"/>
              <a:gd name="connsiteY2" fmla="*/ 0 h 6858000"/>
              <a:gd name="connsiteX3" fmla="*/ 2473234 w 12192000"/>
              <a:gd name="connsiteY3" fmla="*/ 0 h 6858000"/>
              <a:gd name="connsiteX4" fmla="*/ 2809966 w 12192000"/>
              <a:gd name="connsiteY4" fmla="*/ 0 h 6858000"/>
              <a:gd name="connsiteX5" fmla="*/ 3024777 w 12192000"/>
              <a:gd name="connsiteY5" fmla="*/ 0 h 6858000"/>
              <a:gd name="connsiteX6" fmla="*/ 3849189 w 12192000"/>
              <a:gd name="connsiteY6" fmla="*/ 0 h 6858000"/>
              <a:gd name="connsiteX7" fmla="*/ 4429760 w 12192000"/>
              <a:gd name="connsiteY7" fmla="*/ 0 h 6858000"/>
              <a:gd name="connsiteX8" fmla="*/ 4766491 w 12192000"/>
              <a:gd name="connsiteY8" fmla="*/ 0 h 6858000"/>
              <a:gd name="connsiteX9" fmla="*/ 5347063 w 12192000"/>
              <a:gd name="connsiteY9" fmla="*/ 0 h 6858000"/>
              <a:gd name="connsiteX10" fmla="*/ 6171474 w 12192000"/>
              <a:gd name="connsiteY10" fmla="*/ 0 h 6858000"/>
              <a:gd name="connsiteX11" fmla="*/ 6386286 w 12192000"/>
              <a:gd name="connsiteY11" fmla="*/ 0 h 6858000"/>
              <a:gd name="connsiteX12" fmla="*/ 7088777 w 12192000"/>
              <a:gd name="connsiteY12" fmla="*/ 0 h 6858000"/>
              <a:gd name="connsiteX13" fmla="*/ 7669349 w 12192000"/>
              <a:gd name="connsiteY13" fmla="*/ 0 h 6858000"/>
              <a:gd name="connsiteX14" fmla="*/ 7884160 w 12192000"/>
              <a:gd name="connsiteY14" fmla="*/ 0 h 6858000"/>
              <a:gd name="connsiteX15" fmla="*/ 8586651 w 12192000"/>
              <a:gd name="connsiteY15" fmla="*/ 0 h 6858000"/>
              <a:gd name="connsiteX16" fmla="*/ 9045303 w 12192000"/>
              <a:gd name="connsiteY16" fmla="*/ 0 h 6858000"/>
              <a:gd name="connsiteX17" fmla="*/ 9625874 w 12192000"/>
              <a:gd name="connsiteY17" fmla="*/ 0 h 6858000"/>
              <a:gd name="connsiteX18" fmla="*/ 10450286 w 12192000"/>
              <a:gd name="connsiteY18" fmla="*/ 0 h 6858000"/>
              <a:gd name="connsiteX19" fmla="*/ 11152777 w 12192000"/>
              <a:gd name="connsiteY19" fmla="*/ 0 h 6858000"/>
              <a:gd name="connsiteX20" fmla="*/ 12192000 w 12192000"/>
              <a:gd name="connsiteY20" fmla="*/ 0 h 6858000"/>
              <a:gd name="connsiteX21" fmla="*/ 12192000 w 12192000"/>
              <a:gd name="connsiteY21" fmla="*/ 365760 h 6858000"/>
              <a:gd name="connsiteX22" fmla="*/ 12192000 w 12192000"/>
              <a:gd name="connsiteY22" fmla="*/ 868680 h 6858000"/>
              <a:gd name="connsiteX23" fmla="*/ 12192000 w 12192000"/>
              <a:gd name="connsiteY23" fmla="*/ 1303020 h 6858000"/>
              <a:gd name="connsiteX24" fmla="*/ 12192000 w 12192000"/>
              <a:gd name="connsiteY24" fmla="*/ 1874520 h 6858000"/>
              <a:gd name="connsiteX25" fmla="*/ 12192000 w 12192000"/>
              <a:gd name="connsiteY25" fmla="*/ 2514600 h 6858000"/>
              <a:gd name="connsiteX26" fmla="*/ 12192000 w 12192000"/>
              <a:gd name="connsiteY26" fmla="*/ 3223260 h 6858000"/>
              <a:gd name="connsiteX27" fmla="*/ 12192000 w 12192000"/>
              <a:gd name="connsiteY27" fmla="*/ 3863340 h 6858000"/>
              <a:gd name="connsiteX28" fmla="*/ 12192000 w 12192000"/>
              <a:gd name="connsiteY28" fmla="*/ 4366260 h 6858000"/>
              <a:gd name="connsiteX29" fmla="*/ 12192000 w 12192000"/>
              <a:gd name="connsiteY29" fmla="*/ 5074920 h 6858000"/>
              <a:gd name="connsiteX30" fmla="*/ 12192000 w 12192000"/>
              <a:gd name="connsiteY30" fmla="*/ 5783580 h 6858000"/>
              <a:gd name="connsiteX31" fmla="*/ 12192000 w 12192000"/>
              <a:gd name="connsiteY31" fmla="*/ 6149340 h 6858000"/>
              <a:gd name="connsiteX32" fmla="*/ 12192000 w 12192000"/>
              <a:gd name="connsiteY32" fmla="*/ 6858000 h 6858000"/>
              <a:gd name="connsiteX33" fmla="*/ 11733349 w 12192000"/>
              <a:gd name="connsiteY33" fmla="*/ 6858000 h 6858000"/>
              <a:gd name="connsiteX34" fmla="*/ 10908937 w 12192000"/>
              <a:gd name="connsiteY34" fmla="*/ 6858000 h 6858000"/>
              <a:gd name="connsiteX35" fmla="*/ 10694126 w 12192000"/>
              <a:gd name="connsiteY35" fmla="*/ 6858000 h 6858000"/>
              <a:gd name="connsiteX36" fmla="*/ 9869714 w 12192000"/>
              <a:gd name="connsiteY36" fmla="*/ 6858000 h 6858000"/>
              <a:gd name="connsiteX37" fmla="*/ 9532983 w 12192000"/>
              <a:gd name="connsiteY37" fmla="*/ 6858000 h 6858000"/>
              <a:gd name="connsiteX38" fmla="*/ 8708571 w 12192000"/>
              <a:gd name="connsiteY38" fmla="*/ 6858000 h 6858000"/>
              <a:gd name="connsiteX39" fmla="*/ 8371840 w 12192000"/>
              <a:gd name="connsiteY39" fmla="*/ 6858000 h 6858000"/>
              <a:gd name="connsiteX40" fmla="*/ 8157029 w 12192000"/>
              <a:gd name="connsiteY40" fmla="*/ 6858000 h 6858000"/>
              <a:gd name="connsiteX41" fmla="*/ 7942217 w 12192000"/>
              <a:gd name="connsiteY41" fmla="*/ 6858000 h 6858000"/>
              <a:gd name="connsiteX42" fmla="*/ 7605486 w 12192000"/>
              <a:gd name="connsiteY42" fmla="*/ 6858000 h 6858000"/>
              <a:gd name="connsiteX43" fmla="*/ 6781074 w 12192000"/>
              <a:gd name="connsiteY43" fmla="*/ 6858000 h 6858000"/>
              <a:gd name="connsiteX44" fmla="*/ 6200503 w 12192000"/>
              <a:gd name="connsiteY44" fmla="*/ 6858000 h 6858000"/>
              <a:gd name="connsiteX45" fmla="*/ 5376091 w 12192000"/>
              <a:gd name="connsiteY45" fmla="*/ 6858000 h 6858000"/>
              <a:gd name="connsiteX46" fmla="*/ 5161280 w 12192000"/>
              <a:gd name="connsiteY46" fmla="*/ 6858000 h 6858000"/>
              <a:gd name="connsiteX47" fmla="*/ 4702629 w 12192000"/>
              <a:gd name="connsiteY47" fmla="*/ 6858000 h 6858000"/>
              <a:gd name="connsiteX48" fmla="*/ 4243977 w 12192000"/>
              <a:gd name="connsiteY48" fmla="*/ 6858000 h 6858000"/>
              <a:gd name="connsiteX49" fmla="*/ 3907246 w 12192000"/>
              <a:gd name="connsiteY49" fmla="*/ 6858000 h 6858000"/>
              <a:gd name="connsiteX50" fmla="*/ 3448594 w 12192000"/>
              <a:gd name="connsiteY50" fmla="*/ 6858000 h 6858000"/>
              <a:gd name="connsiteX51" fmla="*/ 2868023 w 12192000"/>
              <a:gd name="connsiteY51" fmla="*/ 6858000 h 6858000"/>
              <a:gd name="connsiteX52" fmla="*/ 2165531 w 12192000"/>
              <a:gd name="connsiteY52" fmla="*/ 6858000 h 6858000"/>
              <a:gd name="connsiteX53" fmla="*/ 1463040 w 12192000"/>
              <a:gd name="connsiteY53" fmla="*/ 6858000 h 6858000"/>
              <a:gd name="connsiteX54" fmla="*/ 1248229 w 12192000"/>
              <a:gd name="connsiteY54" fmla="*/ 6858000 h 6858000"/>
              <a:gd name="connsiteX55" fmla="*/ 0 w 12192000"/>
              <a:gd name="connsiteY55" fmla="*/ 6858000 h 6858000"/>
              <a:gd name="connsiteX56" fmla="*/ 0 w 12192000"/>
              <a:gd name="connsiteY56" fmla="*/ 6492240 h 6858000"/>
              <a:gd name="connsiteX57" fmla="*/ 0 w 12192000"/>
              <a:gd name="connsiteY57" fmla="*/ 6057900 h 6858000"/>
              <a:gd name="connsiteX58" fmla="*/ 0 w 12192000"/>
              <a:gd name="connsiteY58" fmla="*/ 5623560 h 6858000"/>
              <a:gd name="connsiteX59" fmla="*/ 0 w 12192000"/>
              <a:gd name="connsiteY59" fmla="*/ 5120640 h 6858000"/>
              <a:gd name="connsiteX60" fmla="*/ 0 w 12192000"/>
              <a:gd name="connsiteY60" fmla="*/ 4411980 h 6858000"/>
              <a:gd name="connsiteX61" fmla="*/ 0 w 12192000"/>
              <a:gd name="connsiteY61" fmla="*/ 3703320 h 6858000"/>
              <a:gd name="connsiteX62" fmla="*/ 0 w 12192000"/>
              <a:gd name="connsiteY62" fmla="*/ 2994660 h 6858000"/>
              <a:gd name="connsiteX63" fmla="*/ 0 w 12192000"/>
              <a:gd name="connsiteY63" fmla="*/ 2286000 h 6858000"/>
              <a:gd name="connsiteX64" fmla="*/ 0 w 12192000"/>
              <a:gd name="connsiteY64" fmla="*/ 1920240 h 6858000"/>
              <a:gd name="connsiteX65" fmla="*/ 0 w 12192000"/>
              <a:gd name="connsiteY65" fmla="*/ 1417320 h 6858000"/>
              <a:gd name="connsiteX66" fmla="*/ 0 w 12192000"/>
              <a:gd name="connsiteY66" fmla="*/ 777240 h 6858000"/>
              <a:gd name="connsiteX67" fmla="*/ 0 w 12192000"/>
              <a:gd name="connsiteY6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2192000" h="6858000" fill="none" extrusionOk="0">
                <a:moveTo>
                  <a:pt x="0" y="0"/>
                </a:moveTo>
                <a:cubicBezTo>
                  <a:pt x="316995" y="-38159"/>
                  <a:pt x="562730" y="58929"/>
                  <a:pt x="824411" y="0"/>
                </a:cubicBezTo>
                <a:cubicBezTo>
                  <a:pt x="1086092" y="-58929"/>
                  <a:pt x="1478453" y="61281"/>
                  <a:pt x="1648823" y="0"/>
                </a:cubicBezTo>
                <a:cubicBezTo>
                  <a:pt x="1819193" y="-61281"/>
                  <a:pt x="2249390" y="86959"/>
                  <a:pt x="2473234" y="0"/>
                </a:cubicBezTo>
                <a:cubicBezTo>
                  <a:pt x="2697078" y="-86959"/>
                  <a:pt x="2657932" y="27470"/>
                  <a:pt x="2809966" y="0"/>
                </a:cubicBezTo>
                <a:cubicBezTo>
                  <a:pt x="2962000" y="-27470"/>
                  <a:pt x="2977904" y="4660"/>
                  <a:pt x="3024777" y="0"/>
                </a:cubicBezTo>
                <a:cubicBezTo>
                  <a:pt x="3071650" y="-4660"/>
                  <a:pt x="3675130" y="36625"/>
                  <a:pt x="3849189" y="0"/>
                </a:cubicBezTo>
                <a:cubicBezTo>
                  <a:pt x="4023248" y="-36625"/>
                  <a:pt x="4194538" y="64972"/>
                  <a:pt x="4429760" y="0"/>
                </a:cubicBezTo>
                <a:cubicBezTo>
                  <a:pt x="4664982" y="-64972"/>
                  <a:pt x="4631683" y="25532"/>
                  <a:pt x="4766491" y="0"/>
                </a:cubicBezTo>
                <a:cubicBezTo>
                  <a:pt x="4901299" y="-25532"/>
                  <a:pt x="5087360" y="32239"/>
                  <a:pt x="5347063" y="0"/>
                </a:cubicBezTo>
                <a:cubicBezTo>
                  <a:pt x="5606766" y="-32239"/>
                  <a:pt x="5921358" y="14632"/>
                  <a:pt x="6171474" y="0"/>
                </a:cubicBezTo>
                <a:cubicBezTo>
                  <a:pt x="6421590" y="-14632"/>
                  <a:pt x="6315882" y="25120"/>
                  <a:pt x="6386286" y="0"/>
                </a:cubicBezTo>
                <a:cubicBezTo>
                  <a:pt x="6456690" y="-25120"/>
                  <a:pt x="6765855" y="66230"/>
                  <a:pt x="7088777" y="0"/>
                </a:cubicBezTo>
                <a:cubicBezTo>
                  <a:pt x="7411699" y="-66230"/>
                  <a:pt x="7475533" y="21538"/>
                  <a:pt x="7669349" y="0"/>
                </a:cubicBezTo>
                <a:cubicBezTo>
                  <a:pt x="7863165" y="-21538"/>
                  <a:pt x="7837668" y="5241"/>
                  <a:pt x="7884160" y="0"/>
                </a:cubicBezTo>
                <a:cubicBezTo>
                  <a:pt x="7930652" y="-5241"/>
                  <a:pt x="8432765" y="38969"/>
                  <a:pt x="8586651" y="0"/>
                </a:cubicBezTo>
                <a:cubicBezTo>
                  <a:pt x="8740537" y="-38969"/>
                  <a:pt x="8942716" y="46891"/>
                  <a:pt x="9045303" y="0"/>
                </a:cubicBezTo>
                <a:cubicBezTo>
                  <a:pt x="9147890" y="-46891"/>
                  <a:pt x="9467598" y="511"/>
                  <a:pt x="9625874" y="0"/>
                </a:cubicBezTo>
                <a:cubicBezTo>
                  <a:pt x="9784150" y="-511"/>
                  <a:pt x="10235726" y="46236"/>
                  <a:pt x="10450286" y="0"/>
                </a:cubicBezTo>
                <a:cubicBezTo>
                  <a:pt x="10664846" y="-46236"/>
                  <a:pt x="10893816" y="50669"/>
                  <a:pt x="11152777" y="0"/>
                </a:cubicBezTo>
                <a:cubicBezTo>
                  <a:pt x="11411738" y="-50669"/>
                  <a:pt x="11846854" y="85418"/>
                  <a:pt x="12192000" y="0"/>
                </a:cubicBezTo>
                <a:cubicBezTo>
                  <a:pt x="12196775" y="76320"/>
                  <a:pt x="12175187" y="228165"/>
                  <a:pt x="12192000" y="365760"/>
                </a:cubicBezTo>
                <a:cubicBezTo>
                  <a:pt x="12208813" y="503355"/>
                  <a:pt x="12161128" y="682300"/>
                  <a:pt x="12192000" y="868680"/>
                </a:cubicBezTo>
                <a:cubicBezTo>
                  <a:pt x="12222872" y="1055060"/>
                  <a:pt x="12162085" y="1117983"/>
                  <a:pt x="12192000" y="1303020"/>
                </a:cubicBezTo>
                <a:cubicBezTo>
                  <a:pt x="12221915" y="1488057"/>
                  <a:pt x="12146439" y="1692824"/>
                  <a:pt x="12192000" y="1874520"/>
                </a:cubicBezTo>
                <a:cubicBezTo>
                  <a:pt x="12237561" y="2056216"/>
                  <a:pt x="12146768" y="2274692"/>
                  <a:pt x="12192000" y="2514600"/>
                </a:cubicBezTo>
                <a:cubicBezTo>
                  <a:pt x="12237232" y="2754508"/>
                  <a:pt x="12186009" y="2891258"/>
                  <a:pt x="12192000" y="3223260"/>
                </a:cubicBezTo>
                <a:cubicBezTo>
                  <a:pt x="12197991" y="3555262"/>
                  <a:pt x="12123721" y="3570362"/>
                  <a:pt x="12192000" y="3863340"/>
                </a:cubicBezTo>
                <a:cubicBezTo>
                  <a:pt x="12260279" y="4156318"/>
                  <a:pt x="12183074" y="4156413"/>
                  <a:pt x="12192000" y="4366260"/>
                </a:cubicBezTo>
                <a:cubicBezTo>
                  <a:pt x="12200926" y="4576107"/>
                  <a:pt x="12141849" y="4761442"/>
                  <a:pt x="12192000" y="5074920"/>
                </a:cubicBezTo>
                <a:cubicBezTo>
                  <a:pt x="12242151" y="5388398"/>
                  <a:pt x="12141070" y="5499599"/>
                  <a:pt x="12192000" y="5783580"/>
                </a:cubicBezTo>
                <a:cubicBezTo>
                  <a:pt x="12242930" y="6067561"/>
                  <a:pt x="12188989" y="6072565"/>
                  <a:pt x="12192000" y="6149340"/>
                </a:cubicBezTo>
                <a:cubicBezTo>
                  <a:pt x="12195011" y="6226115"/>
                  <a:pt x="12119769" y="6667593"/>
                  <a:pt x="12192000" y="6858000"/>
                </a:cubicBezTo>
                <a:cubicBezTo>
                  <a:pt x="12028811" y="6885696"/>
                  <a:pt x="11957635" y="6827048"/>
                  <a:pt x="11733349" y="6858000"/>
                </a:cubicBezTo>
                <a:cubicBezTo>
                  <a:pt x="11509063" y="6888952"/>
                  <a:pt x="11283085" y="6840126"/>
                  <a:pt x="10908937" y="6858000"/>
                </a:cubicBezTo>
                <a:cubicBezTo>
                  <a:pt x="10534789" y="6875874"/>
                  <a:pt x="10766135" y="6854678"/>
                  <a:pt x="10694126" y="6858000"/>
                </a:cubicBezTo>
                <a:cubicBezTo>
                  <a:pt x="10622117" y="6861322"/>
                  <a:pt x="10278231" y="6797080"/>
                  <a:pt x="9869714" y="6858000"/>
                </a:cubicBezTo>
                <a:cubicBezTo>
                  <a:pt x="9461197" y="6918920"/>
                  <a:pt x="9655266" y="6833482"/>
                  <a:pt x="9532983" y="6858000"/>
                </a:cubicBezTo>
                <a:cubicBezTo>
                  <a:pt x="9410700" y="6882518"/>
                  <a:pt x="9022328" y="6807470"/>
                  <a:pt x="8708571" y="6858000"/>
                </a:cubicBezTo>
                <a:cubicBezTo>
                  <a:pt x="8394814" y="6908530"/>
                  <a:pt x="8539161" y="6848566"/>
                  <a:pt x="8371840" y="6858000"/>
                </a:cubicBezTo>
                <a:cubicBezTo>
                  <a:pt x="8204519" y="6867434"/>
                  <a:pt x="8243055" y="6847700"/>
                  <a:pt x="8157029" y="6858000"/>
                </a:cubicBezTo>
                <a:cubicBezTo>
                  <a:pt x="8071003" y="6868300"/>
                  <a:pt x="8017456" y="6838588"/>
                  <a:pt x="7942217" y="6858000"/>
                </a:cubicBezTo>
                <a:cubicBezTo>
                  <a:pt x="7866978" y="6877412"/>
                  <a:pt x="7732841" y="6843846"/>
                  <a:pt x="7605486" y="6858000"/>
                </a:cubicBezTo>
                <a:cubicBezTo>
                  <a:pt x="7478131" y="6872154"/>
                  <a:pt x="7048015" y="6855627"/>
                  <a:pt x="6781074" y="6858000"/>
                </a:cubicBezTo>
                <a:cubicBezTo>
                  <a:pt x="6514133" y="6860373"/>
                  <a:pt x="6339817" y="6842572"/>
                  <a:pt x="6200503" y="6858000"/>
                </a:cubicBezTo>
                <a:cubicBezTo>
                  <a:pt x="6061189" y="6873428"/>
                  <a:pt x="5674833" y="6785556"/>
                  <a:pt x="5376091" y="6858000"/>
                </a:cubicBezTo>
                <a:cubicBezTo>
                  <a:pt x="5077349" y="6930444"/>
                  <a:pt x="5227652" y="6853255"/>
                  <a:pt x="5161280" y="6858000"/>
                </a:cubicBezTo>
                <a:cubicBezTo>
                  <a:pt x="5094908" y="6862745"/>
                  <a:pt x="4834960" y="6852209"/>
                  <a:pt x="4702629" y="6858000"/>
                </a:cubicBezTo>
                <a:cubicBezTo>
                  <a:pt x="4570298" y="6863791"/>
                  <a:pt x="4429380" y="6805582"/>
                  <a:pt x="4243977" y="6858000"/>
                </a:cubicBezTo>
                <a:cubicBezTo>
                  <a:pt x="4058574" y="6910418"/>
                  <a:pt x="4012533" y="6828751"/>
                  <a:pt x="3907246" y="6858000"/>
                </a:cubicBezTo>
                <a:cubicBezTo>
                  <a:pt x="3801959" y="6887249"/>
                  <a:pt x="3579598" y="6847560"/>
                  <a:pt x="3448594" y="6858000"/>
                </a:cubicBezTo>
                <a:cubicBezTo>
                  <a:pt x="3317590" y="6868440"/>
                  <a:pt x="3059454" y="6850994"/>
                  <a:pt x="2868023" y="6858000"/>
                </a:cubicBezTo>
                <a:cubicBezTo>
                  <a:pt x="2676592" y="6865006"/>
                  <a:pt x="2357177" y="6853185"/>
                  <a:pt x="2165531" y="6858000"/>
                </a:cubicBezTo>
                <a:cubicBezTo>
                  <a:pt x="1973885" y="6862815"/>
                  <a:pt x="1719534" y="6774600"/>
                  <a:pt x="1463040" y="6858000"/>
                </a:cubicBezTo>
                <a:cubicBezTo>
                  <a:pt x="1206546" y="6941400"/>
                  <a:pt x="1338857" y="6832275"/>
                  <a:pt x="1248229" y="6858000"/>
                </a:cubicBezTo>
                <a:cubicBezTo>
                  <a:pt x="1157601" y="6883725"/>
                  <a:pt x="426681" y="6839455"/>
                  <a:pt x="0" y="6858000"/>
                </a:cubicBezTo>
                <a:cubicBezTo>
                  <a:pt x="-41807" y="6683880"/>
                  <a:pt x="36364" y="6590845"/>
                  <a:pt x="0" y="6492240"/>
                </a:cubicBezTo>
                <a:cubicBezTo>
                  <a:pt x="-36364" y="6393635"/>
                  <a:pt x="4276" y="6243721"/>
                  <a:pt x="0" y="6057900"/>
                </a:cubicBezTo>
                <a:cubicBezTo>
                  <a:pt x="-4276" y="5872079"/>
                  <a:pt x="36891" y="5811115"/>
                  <a:pt x="0" y="5623560"/>
                </a:cubicBezTo>
                <a:cubicBezTo>
                  <a:pt x="-36891" y="5436005"/>
                  <a:pt x="38458" y="5362534"/>
                  <a:pt x="0" y="5120640"/>
                </a:cubicBezTo>
                <a:cubicBezTo>
                  <a:pt x="-38458" y="4878746"/>
                  <a:pt x="14074" y="4644558"/>
                  <a:pt x="0" y="4411980"/>
                </a:cubicBezTo>
                <a:cubicBezTo>
                  <a:pt x="-14074" y="4179402"/>
                  <a:pt x="75404" y="3995979"/>
                  <a:pt x="0" y="3703320"/>
                </a:cubicBezTo>
                <a:cubicBezTo>
                  <a:pt x="-75404" y="3410661"/>
                  <a:pt x="64938" y="3304826"/>
                  <a:pt x="0" y="2994660"/>
                </a:cubicBezTo>
                <a:cubicBezTo>
                  <a:pt x="-64938" y="2684494"/>
                  <a:pt x="3421" y="2516708"/>
                  <a:pt x="0" y="2286000"/>
                </a:cubicBezTo>
                <a:cubicBezTo>
                  <a:pt x="-3421" y="2055292"/>
                  <a:pt x="27463" y="2003523"/>
                  <a:pt x="0" y="1920240"/>
                </a:cubicBezTo>
                <a:cubicBezTo>
                  <a:pt x="-27463" y="1836957"/>
                  <a:pt x="39762" y="1581678"/>
                  <a:pt x="0" y="1417320"/>
                </a:cubicBezTo>
                <a:cubicBezTo>
                  <a:pt x="-39762" y="1252962"/>
                  <a:pt x="14416" y="921996"/>
                  <a:pt x="0" y="777240"/>
                </a:cubicBezTo>
                <a:cubicBezTo>
                  <a:pt x="-14416" y="632484"/>
                  <a:pt x="81330" y="354909"/>
                  <a:pt x="0" y="0"/>
                </a:cubicBezTo>
                <a:close/>
              </a:path>
              <a:path w="12192000" h="6858000" stroke="0" extrusionOk="0">
                <a:moveTo>
                  <a:pt x="0" y="0"/>
                </a:moveTo>
                <a:cubicBezTo>
                  <a:pt x="135463" y="-17966"/>
                  <a:pt x="463048" y="20786"/>
                  <a:pt x="580571" y="0"/>
                </a:cubicBezTo>
                <a:cubicBezTo>
                  <a:pt x="698094" y="-20786"/>
                  <a:pt x="730281" y="17997"/>
                  <a:pt x="795383" y="0"/>
                </a:cubicBezTo>
                <a:cubicBezTo>
                  <a:pt x="860485" y="-17997"/>
                  <a:pt x="1098642" y="56762"/>
                  <a:pt x="1375954" y="0"/>
                </a:cubicBezTo>
                <a:cubicBezTo>
                  <a:pt x="1653266" y="-56762"/>
                  <a:pt x="1698613" y="41892"/>
                  <a:pt x="1834606" y="0"/>
                </a:cubicBezTo>
                <a:cubicBezTo>
                  <a:pt x="1970599" y="-41892"/>
                  <a:pt x="2096861" y="24511"/>
                  <a:pt x="2293257" y="0"/>
                </a:cubicBezTo>
                <a:cubicBezTo>
                  <a:pt x="2489653" y="-24511"/>
                  <a:pt x="2624069" y="1481"/>
                  <a:pt x="2751909" y="0"/>
                </a:cubicBezTo>
                <a:cubicBezTo>
                  <a:pt x="2879749" y="-1481"/>
                  <a:pt x="3164487" y="73108"/>
                  <a:pt x="3576320" y="0"/>
                </a:cubicBezTo>
                <a:cubicBezTo>
                  <a:pt x="3988153" y="-73108"/>
                  <a:pt x="3995677" y="13677"/>
                  <a:pt x="4156891" y="0"/>
                </a:cubicBezTo>
                <a:cubicBezTo>
                  <a:pt x="4318105" y="-13677"/>
                  <a:pt x="4551236" y="45135"/>
                  <a:pt x="4737463" y="0"/>
                </a:cubicBezTo>
                <a:cubicBezTo>
                  <a:pt x="4923690" y="-45135"/>
                  <a:pt x="5006758" y="28768"/>
                  <a:pt x="5074194" y="0"/>
                </a:cubicBezTo>
                <a:cubicBezTo>
                  <a:pt x="5141630" y="-28768"/>
                  <a:pt x="5592682" y="86191"/>
                  <a:pt x="5898606" y="0"/>
                </a:cubicBezTo>
                <a:cubicBezTo>
                  <a:pt x="6204530" y="-86191"/>
                  <a:pt x="6352808" y="45985"/>
                  <a:pt x="6601097" y="0"/>
                </a:cubicBezTo>
                <a:cubicBezTo>
                  <a:pt x="6849386" y="-45985"/>
                  <a:pt x="6863868" y="40265"/>
                  <a:pt x="6937829" y="0"/>
                </a:cubicBezTo>
                <a:cubicBezTo>
                  <a:pt x="7011790" y="-40265"/>
                  <a:pt x="7504569" y="35279"/>
                  <a:pt x="7762240" y="0"/>
                </a:cubicBezTo>
                <a:cubicBezTo>
                  <a:pt x="8019911" y="-35279"/>
                  <a:pt x="7895511" y="21373"/>
                  <a:pt x="7977051" y="0"/>
                </a:cubicBezTo>
                <a:cubicBezTo>
                  <a:pt x="8058591" y="-21373"/>
                  <a:pt x="8542447" y="31229"/>
                  <a:pt x="8801463" y="0"/>
                </a:cubicBezTo>
                <a:cubicBezTo>
                  <a:pt x="9060479" y="-31229"/>
                  <a:pt x="9394601" y="24287"/>
                  <a:pt x="9625874" y="0"/>
                </a:cubicBezTo>
                <a:cubicBezTo>
                  <a:pt x="9857147" y="-24287"/>
                  <a:pt x="10077358" y="11854"/>
                  <a:pt x="10206446" y="0"/>
                </a:cubicBezTo>
                <a:cubicBezTo>
                  <a:pt x="10335534" y="-11854"/>
                  <a:pt x="10590770" y="21685"/>
                  <a:pt x="10908937" y="0"/>
                </a:cubicBezTo>
                <a:cubicBezTo>
                  <a:pt x="11227104" y="-21685"/>
                  <a:pt x="11216719" y="19904"/>
                  <a:pt x="11367589" y="0"/>
                </a:cubicBezTo>
                <a:cubicBezTo>
                  <a:pt x="11518459" y="-19904"/>
                  <a:pt x="11506548" y="10503"/>
                  <a:pt x="11582400" y="0"/>
                </a:cubicBezTo>
                <a:cubicBezTo>
                  <a:pt x="11658252" y="-10503"/>
                  <a:pt x="12021324" y="59504"/>
                  <a:pt x="12192000" y="0"/>
                </a:cubicBezTo>
                <a:cubicBezTo>
                  <a:pt x="12217425" y="269938"/>
                  <a:pt x="12130648" y="388665"/>
                  <a:pt x="12192000" y="571500"/>
                </a:cubicBezTo>
                <a:cubicBezTo>
                  <a:pt x="12253352" y="754335"/>
                  <a:pt x="12185825" y="782459"/>
                  <a:pt x="12192000" y="937260"/>
                </a:cubicBezTo>
                <a:cubicBezTo>
                  <a:pt x="12198175" y="1092061"/>
                  <a:pt x="12160940" y="1324887"/>
                  <a:pt x="12192000" y="1508760"/>
                </a:cubicBezTo>
                <a:cubicBezTo>
                  <a:pt x="12223060" y="1692633"/>
                  <a:pt x="12191405" y="1709206"/>
                  <a:pt x="12192000" y="1874520"/>
                </a:cubicBezTo>
                <a:cubicBezTo>
                  <a:pt x="12192595" y="2039834"/>
                  <a:pt x="12188335" y="2100423"/>
                  <a:pt x="12192000" y="2240280"/>
                </a:cubicBezTo>
                <a:cubicBezTo>
                  <a:pt x="12195665" y="2380137"/>
                  <a:pt x="12174565" y="2537706"/>
                  <a:pt x="12192000" y="2674620"/>
                </a:cubicBezTo>
                <a:cubicBezTo>
                  <a:pt x="12209435" y="2811534"/>
                  <a:pt x="12159289" y="2930065"/>
                  <a:pt x="12192000" y="3177540"/>
                </a:cubicBezTo>
                <a:cubicBezTo>
                  <a:pt x="12224711" y="3425015"/>
                  <a:pt x="12190423" y="3625907"/>
                  <a:pt x="12192000" y="3886200"/>
                </a:cubicBezTo>
                <a:cubicBezTo>
                  <a:pt x="12193577" y="4146493"/>
                  <a:pt x="12143796" y="4191120"/>
                  <a:pt x="12192000" y="4320540"/>
                </a:cubicBezTo>
                <a:cubicBezTo>
                  <a:pt x="12240204" y="4449960"/>
                  <a:pt x="12149991" y="4672061"/>
                  <a:pt x="12192000" y="4892040"/>
                </a:cubicBezTo>
                <a:cubicBezTo>
                  <a:pt x="12234009" y="5112019"/>
                  <a:pt x="12173788" y="5219032"/>
                  <a:pt x="12192000" y="5326380"/>
                </a:cubicBezTo>
                <a:cubicBezTo>
                  <a:pt x="12210212" y="5433728"/>
                  <a:pt x="12167909" y="5656580"/>
                  <a:pt x="12192000" y="5760720"/>
                </a:cubicBezTo>
                <a:cubicBezTo>
                  <a:pt x="12216091" y="5864860"/>
                  <a:pt x="12168779" y="6134059"/>
                  <a:pt x="12192000" y="6332220"/>
                </a:cubicBezTo>
                <a:cubicBezTo>
                  <a:pt x="12215221" y="6530381"/>
                  <a:pt x="12161985" y="6750281"/>
                  <a:pt x="12192000" y="6858000"/>
                </a:cubicBezTo>
                <a:cubicBezTo>
                  <a:pt x="11961922" y="6921028"/>
                  <a:pt x="11716176" y="6847347"/>
                  <a:pt x="11367589" y="6858000"/>
                </a:cubicBezTo>
                <a:cubicBezTo>
                  <a:pt x="11019002" y="6868653"/>
                  <a:pt x="11014027" y="6815797"/>
                  <a:pt x="10908937" y="6858000"/>
                </a:cubicBezTo>
                <a:cubicBezTo>
                  <a:pt x="10803847" y="6900203"/>
                  <a:pt x="10458657" y="6838788"/>
                  <a:pt x="10084526" y="6858000"/>
                </a:cubicBezTo>
                <a:cubicBezTo>
                  <a:pt x="9710395" y="6877212"/>
                  <a:pt x="9899770" y="6825783"/>
                  <a:pt x="9747794" y="6858000"/>
                </a:cubicBezTo>
                <a:cubicBezTo>
                  <a:pt x="9595818" y="6890217"/>
                  <a:pt x="9427392" y="6807842"/>
                  <a:pt x="9167223" y="6858000"/>
                </a:cubicBezTo>
                <a:cubicBezTo>
                  <a:pt x="8907054" y="6908158"/>
                  <a:pt x="8635626" y="6825614"/>
                  <a:pt x="8464731" y="6858000"/>
                </a:cubicBezTo>
                <a:cubicBezTo>
                  <a:pt x="8293836" y="6890386"/>
                  <a:pt x="8117140" y="6815882"/>
                  <a:pt x="8006080" y="6858000"/>
                </a:cubicBezTo>
                <a:cubicBezTo>
                  <a:pt x="7895020" y="6900118"/>
                  <a:pt x="7878599" y="6847543"/>
                  <a:pt x="7791269" y="6858000"/>
                </a:cubicBezTo>
                <a:cubicBezTo>
                  <a:pt x="7703939" y="6868457"/>
                  <a:pt x="7289200" y="6817799"/>
                  <a:pt x="6966857" y="6858000"/>
                </a:cubicBezTo>
                <a:cubicBezTo>
                  <a:pt x="6644514" y="6898201"/>
                  <a:pt x="6519638" y="6841548"/>
                  <a:pt x="6142446" y="6858000"/>
                </a:cubicBezTo>
                <a:cubicBezTo>
                  <a:pt x="5765254" y="6874452"/>
                  <a:pt x="5594392" y="6815313"/>
                  <a:pt x="5318034" y="6858000"/>
                </a:cubicBezTo>
                <a:cubicBezTo>
                  <a:pt x="5041676" y="6900687"/>
                  <a:pt x="5171790" y="6844402"/>
                  <a:pt x="5103223" y="6858000"/>
                </a:cubicBezTo>
                <a:cubicBezTo>
                  <a:pt x="5034656" y="6871598"/>
                  <a:pt x="4793298" y="6831429"/>
                  <a:pt x="4644571" y="6858000"/>
                </a:cubicBezTo>
                <a:cubicBezTo>
                  <a:pt x="4495844" y="6884571"/>
                  <a:pt x="4107838" y="6786396"/>
                  <a:pt x="3942080" y="6858000"/>
                </a:cubicBezTo>
                <a:cubicBezTo>
                  <a:pt x="3776322" y="6929604"/>
                  <a:pt x="3499144" y="6785911"/>
                  <a:pt x="3117669" y="6858000"/>
                </a:cubicBezTo>
                <a:cubicBezTo>
                  <a:pt x="2736194" y="6930089"/>
                  <a:pt x="2907698" y="6826708"/>
                  <a:pt x="2780937" y="6858000"/>
                </a:cubicBezTo>
                <a:cubicBezTo>
                  <a:pt x="2654176" y="6889292"/>
                  <a:pt x="2486380" y="6856360"/>
                  <a:pt x="2200366" y="6858000"/>
                </a:cubicBezTo>
                <a:cubicBezTo>
                  <a:pt x="1914352" y="6859640"/>
                  <a:pt x="1844406" y="6842201"/>
                  <a:pt x="1497874" y="6858000"/>
                </a:cubicBezTo>
                <a:cubicBezTo>
                  <a:pt x="1151342" y="6873799"/>
                  <a:pt x="1211064" y="6829533"/>
                  <a:pt x="1039223" y="6858000"/>
                </a:cubicBezTo>
                <a:cubicBezTo>
                  <a:pt x="867382" y="6886467"/>
                  <a:pt x="808560" y="6857850"/>
                  <a:pt x="702491" y="6858000"/>
                </a:cubicBezTo>
                <a:cubicBezTo>
                  <a:pt x="596422" y="6858150"/>
                  <a:pt x="283281" y="6810201"/>
                  <a:pt x="0" y="6858000"/>
                </a:cubicBezTo>
                <a:cubicBezTo>
                  <a:pt x="-25901" y="6570887"/>
                  <a:pt x="41019" y="6299865"/>
                  <a:pt x="0" y="6149340"/>
                </a:cubicBezTo>
                <a:cubicBezTo>
                  <a:pt x="-41019" y="5998815"/>
                  <a:pt x="11877" y="5901327"/>
                  <a:pt x="0" y="5715000"/>
                </a:cubicBezTo>
                <a:cubicBezTo>
                  <a:pt x="-11877" y="5528673"/>
                  <a:pt x="30514" y="5371133"/>
                  <a:pt x="0" y="5212080"/>
                </a:cubicBezTo>
                <a:cubicBezTo>
                  <a:pt x="-30514" y="5053027"/>
                  <a:pt x="37729" y="4797204"/>
                  <a:pt x="0" y="4572000"/>
                </a:cubicBezTo>
                <a:cubicBezTo>
                  <a:pt x="-37729" y="4346796"/>
                  <a:pt x="75603" y="4205023"/>
                  <a:pt x="0" y="3931920"/>
                </a:cubicBezTo>
                <a:cubicBezTo>
                  <a:pt x="-75603" y="3658817"/>
                  <a:pt x="28349" y="3485763"/>
                  <a:pt x="0" y="3360420"/>
                </a:cubicBezTo>
                <a:cubicBezTo>
                  <a:pt x="-28349" y="3235077"/>
                  <a:pt x="14909" y="2901338"/>
                  <a:pt x="0" y="2651760"/>
                </a:cubicBezTo>
                <a:cubicBezTo>
                  <a:pt x="-14909" y="2402182"/>
                  <a:pt x="47318" y="2087401"/>
                  <a:pt x="0" y="1943100"/>
                </a:cubicBezTo>
                <a:cubicBezTo>
                  <a:pt x="-47318" y="1798799"/>
                  <a:pt x="81709" y="1561591"/>
                  <a:pt x="0" y="1234440"/>
                </a:cubicBezTo>
                <a:cubicBezTo>
                  <a:pt x="-81709" y="907289"/>
                  <a:pt x="28331" y="926540"/>
                  <a:pt x="0" y="800100"/>
                </a:cubicBezTo>
                <a:cubicBezTo>
                  <a:pt x="-28331" y="673660"/>
                  <a:pt x="46285" y="258046"/>
                  <a:pt x="0" y="0"/>
                </a:cubicBezTo>
                <a:close/>
              </a:path>
            </a:pathLst>
          </a:custGeom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  <a:extLst>
              <a:ext uri="{C807C97D-BFC1-408E-A445-0C87EB9F89A2}">
                <ask:lineSketchStyleProps xmlns:ask="http://schemas.microsoft.com/office/drawing/2018/sketchyshapes" sd="396598695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custGeom>
            <a:avLst/>
            <a:gdLst>
              <a:gd name="connsiteX0" fmla="*/ 0 w 6858000"/>
              <a:gd name="connsiteY0" fmla="*/ 0 h 12191233"/>
              <a:gd name="connsiteX1" fmla="*/ 571500 w 6858000"/>
              <a:gd name="connsiteY1" fmla="*/ 0 h 12191233"/>
              <a:gd name="connsiteX2" fmla="*/ 1280160 w 6858000"/>
              <a:gd name="connsiteY2" fmla="*/ 0 h 12191233"/>
              <a:gd name="connsiteX3" fmla="*/ 1851660 w 6858000"/>
              <a:gd name="connsiteY3" fmla="*/ 0 h 12191233"/>
              <a:gd name="connsiteX4" fmla="*/ 2491740 w 6858000"/>
              <a:gd name="connsiteY4" fmla="*/ 0 h 12191233"/>
              <a:gd name="connsiteX5" fmla="*/ 2994660 w 6858000"/>
              <a:gd name="connsiteY5" fmla="*/ 0 h 12191233"/>
              <a:gd name="connsiteX6" fmla="*/ 3566160 w 6858000"/>
              <a:gd name="connsiteY6" fmla="*/ 0 h 12191233"/>
              <a:gd name="connsiteX7" fmla="*/ 4206240 w 6858000"/>
              <a:gd name="connsiteY7" fmla="*/ 0 h 12191233"/>
              <a:gd name="connsiteX8" fmla="*/ 4914900 w 6858000"/>
              <a:gd name="connsiteY8" fmla="*/ 0 h 12191233"/>
              <a:gd name="connsiteX9" fmla="*/ 5417820 w 6858000"/>
              <a:gd name="connsiteY9" fmla="*/ 0 h 12191233"/>
              <a:gd name="connsiteX10" fmla="*/ 6126480 w 6858000"/>
              <a:gd name="connsiteY10" fmla="*/ 0 h 12191233"/>
              <a:gd name="connsiteX11" fmla="*/ 6858000 w 6858000"/>
              <a:gd name="connsiteY11" fmla="*/ 0 h 12191233"/>
              <a:gd name="connsiteX12" fmla="*/ 6858000 w 6858000"/>
              <a:gd name="connsiteY12" fmla="*/ 214798 h 12191233"/>
              <a:gd name="connsiteX13" fmla="*/ 6858000 w 6858000"/>
              <a:gd name="connsiteY13" fmla="*/ 917245 h 12191233"/>
              <a:gd name="connsiteX14" fmla="*/ 6858000 w 6858000"/>
              <a:gd name="connsiteY14" fmla="*/ 1132043 h 12191233"/>
              <a:gd name="connsiteX15" fmla="*/ 6858000 w 6858000"/>
              <a:gd name="connsiteY15" fmla="*/ 1346841 h 12191233"/>
              <a:gd name="connsiteX16" fmla="*/ 6858000 w 6858000"/>
              <a:gd name="connsiteY16" fmla="*/ 2049288 h 12191233"/>
              <a:gd name="connsiteX17" fmla="*/ 6858000 w 6858000"/>
              <a:gd name="connsiteY17" fmla="*/ 2751735 h 12191233"/>
              <a:gd name="connsiteX18" fmla="*/ 6858000 w 6858000"/>
              <a:gd name="connsiteY18" fmla="*/ 3210358 h 12191233"/>
              <a:gd name="connsiteX19" fmla="*/ 6858000 w 6858000"/>
              <a:gd name="connsiteY19" fmla="*/ 3668981 h 12191233"/>
              <a:gd name="connsiteX20" fmla="*/ 6858000 w 6858000"/>
              <a:gd name="connsiteY20" fmla="*/ 3883779 h 12191233"/>
              <a:gd name="connsiteX21" fmla="*/ 6858000 w 6858000"/>
              <a:gd name="connsiteY21" fmla="*/ 4708138 h 12191233"/>
              <a:gd name="connsiteX22" fmla="*/ 6858000 w 6858000"/>
              <a:gd name="connsiteY22" fmla="*/ 4922936 h 12191233"/>
              <a:gd name="connsiteX23" fmla="*/ 6858000 w 6858000"/>
              <a:gd name="connsiteY23" fmla="*/ 5381559 h 12191233"/>
              <a:gd name="connsiteX24" fmla="*/ 6858000 w 6858000"/>
              <a:gd name="connsiteY24" fmla="*/ 5596356 h 12191233"/>
              <a:gd name="connsiteX25" fmla="*/ 6858000 w 6858000"/>
              <a:gd name="connsiteY25" fmla="*/ 6420716 h 12191233"/>
              <a:gd name="connsiteX26" fmla="*/ 6858000 w 6858000"/>
              <a:gd name="connsiteY26" fmla="*/ 7123163 h 12191233"/>
              <a:gd name="connsiteX27" fmla="*/ 6858000 w 6858000"/>
              <a:gd name="connsiteY27" fmla="*/ 7459874 h 12191233"/>
              <a:gd name="connsiteX28" fmla="*/ 6858000 w 6858000"/>
              <a:gd name="connsiteY28" fmla="*/ 7674671 h 12191233"/>
              <a:gd name="connsiteX29" fmla="*/ 6858000 w 6858000"/>
              <a:gd name="connsiteY29" fmla="*/ 8377119 h 12191233"/>
              <a:gd name="connsiteX30" fmla="*/ 6858000 w 6858000"/>
              <a:gd name="connsiteY30" fmla="*/ 8591917 h 12191233"/>
              <a:gd name="connsiteX31" fmla="*/ 6858000 w 6858000"/>
              <a:gd name="connsiteY31" fmla="*/ 9050539 h 12191233"/>
              <a:gd name="connsiteX32" fmla="*/ 6858000 w 6858000"/>
              <a:gd name="connsiteY32" fmla="*/ 9631074 h 12191233"/>
              <a:gd name="connsiteX33" fmla="*/ 6858000 w 6858000"/>
              <a:gd name="connsiteY33" fmla="*/ 10211609 h 12191233"/>
              <a:gd name="connsiteX34" fmla="*/ 6858000 w 6858000"/>
              <a:gd name="connsiteY34" fmla="*/ 10426407 h 12191233"/>
              <a:gd name="connsiteX35" fmla="*/ 6858000 w 6858000"/>
              <a:gd name="connsiteY35" fmla="*/ 11250766 h 12191233"/>
              <a:gd name="connsiteX36" fmla="*/ 6858000 w 6858000"/>
              <a:gd name="connsiteY36" fmla="*/ 12191233 h 12191233"/>
              <a:gd name="connsiteX37" fmla="*/ 6492240 w 6858000"/>
              <a:gd name="connsiteY37" fmla="*/ 12191233 h 12191233"/>
              <a:gd name="connsiteX38" fmla="*/ 6057900 w 6858000"/>
              <a:gd name="connsiteY38" fmla="*/ 12191233 h 12191233"/>
              <a:gd name="connsiteX39" fmla="*/ 5692140 w 6858000"/>
              <a:gd name="connsiteY39" fmla="*/ 12191233 h 12191233"/>
              <a:gd name="connsiteX40" fmla="*/ 5052060 w 6858000"/>
              <a:gd name="connsiteY40" fmla="*/ 12191233 h 12191233"/>
              <a:gd name="connsiteX41" fmla="*/ 4343400 w 6858000"/>
              <a:gd name="connsiteY41" fmla="*/ 12191233 h 12191233"/>
              <a:gd name="connsiteX42" fmla="*/ 3909060 w 6858000"/>
              <a:gd name="connsiteY42" fmla="*/ 12191233 h 12191233"/>
              <a:gd name="connsiteX43" fmla="*/ 3200400 w 6858000"/>
              <a:gd name="connsiteY43" fmla="*/ 12191233 h 12191233"/>
              <a:gd name="connsiteX44" fmla="*/ 2766060 w 6858000"/>
              <a:gd name="connsiteY44" fmla="*/ 12191233 h 12191233"/>
              <a:gd name="connsiteX45" fmla="*/ 2263140 w 6858000"/>
              <a:gd name="connsiteY45" fmla="*/ 12191233 h 12191233"/>
              <a:gd name="connsiteX46" fmla="*/ 1623060 w 6858000"/>
              <a:gd name="connsiteY46" fmla="*/ 12191233 h 12191233"/>
              <a:gd name="connsiteX47" fmla="*/ 914400 w 6858000"/>
              <a:gd name="connsiteY47" fmla="*/ 12191233 h 12191233"/>
              <a:gd name="connsiteX48" fmla="*/ 0 w 6858000"/>
              <a:gd name="connsiteY48" fmla="*/ 12191233 h 12191233"/>
              <a:gd name="connsiteX49" fmla="*/ 0 w 6858000"/>
              <a:gd name="connsiteY49" fmla="*/ 11976435 h 12191233"/>
              <a:gd name="connsiteX50" fmla="*/ 0 w 6858000"/>
              <a:gd name="connsiteY50" fmla="*/ 11152076 h 12191233"/>
              <a:gd name="connsiteX51" fmla="*/ 0 w 6858000"/>
              <a:gd name="connsiteY51" fmla="*/ 10693453 h 12191233"/>
              <a:gd name="connsiteX52" fmla="*/ 0 w 6858000"/>
              <a:gd name="connsiteY52" fmla="*/ 9869093 h 12191233"/>
              <a:gd name="connsiteX53" fmla="*/ 0 w 6858000"/>
              <a:gd name="connsiteY53" fmla="*/ 9410471 h 12191233"/>
              <a:gd name="connsiteX54" fmla="*/ 0 w 6858000"/>
              <a:gd name="connsiteY54" fmla="*/ 8586111 h 12191233"/>
              <a:gd name="connsiteX55" fmla="*/ 0 w 6858000"/>
              <a:gd name="connsiteY55" fmla="*/ 8005576 h 12191233"/>
              <a:gd name="connsiteX56" fmla="*/ 0 w 6858000"/>
              <a:gd name="connsiteY56" fmla="*/ 7181217 h 12191233"/>
              <a:gd name="connsiteX57" fmla="*/ 0 w 6858000"/>
              <a:gd name="connsiteY57" fmla="*/ 6722594 h 12191233"/>
              <a:gd name="connsiteX58" fmla="*/ 0 w 6858000"/>
              <a:gd name="connsiteY58" fmla="*/ 5898235 h 12191233"/>
              <a:gd name="connsiteX59" fmla="*/ 0 w 6858000"/>
              <a:gd name="connsiteY59" fmla="*/ 5195787 h 12191233"/>
              <a:gd name="connsiteX60" fmla="*/ 0 w 6858000"/>
              <a:gd name="connsiteY60" fmla="*/ 4493340 h 12191233"/>
              <a:gd name="connsiteX61" fmla="*/ 0 w 6858000"/>
              <a:gd name="connsiteY61" fmla="*/ 4278542 h 12191233"/>
              <a:gd name="connsiteX62" fmla="*/ 0 w 6858000"/>
              <a:gd name="connsiteY62" fmla="*/ 4063744 h 12191233"/>
              <a:gd name="connsiteX63" fmla="*/ 0 w 6858000"/>
              <a:gd name="connsiteY63" fmla="*/ 3483209 h 12191233"/>
              <a:gd name="connsiteX64" fmla="*/ 0 w 6858000"/>
              <a:gd name="connsiteY64" fmla="*/ 2902675 h 12191233"/>
              <a:gd name="connsiteX65" fmla="*/ 0 w 6858000"/>
              <a:gd name="connsiteY65" fmla="*/ 2322140 h 12191233"/>
              <a:gd name="connsiteX66" fmla="*/ 0 w 6858000"/>
              <a:gd name="connsiteY66" fmla="*/ 1985429 h 12191233"/>
              <a:gd name="connsiteX67" fmla="*/ 0 w 6858000"/>
              <a:gd name="connsiteY67" fmla="*/ 1770631 h 12191233"/>
              <a:gd name="connsiteX68" fmla="*/ 0 w 6858000"/>
              <a:gd name="connsiteY68" fmla="*/ 946272 h 12191233"/>
              <a:gd name="connsiteX69" fmla="*/ 0 w 6858000"/>
              <a:gd name="connsiteY69" fmla="*/ 609562 h 12191233"/>
              <a:gd name="connsiteX70" fmla="*/ 0 w 6858000"/>
              <a:gd name="connsiteY70" fmla="*/ 0 h 12191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858000" h="12191233" fill="none" extrusionOk="0">
                <a:moveTo>
                  <a:pt x="0" y="0"/>
                </a:moveTo>
                <a:cubicBezTo>
                  <a:pt x="258733" y="-2046"/>
                  <a:pt x="384323" y="23920"/>
                  <a:pt x="571500" y="0"/>
                </a:cubicBezTo>
                <a:cubicBezTo>
                  <a:pt x="758677" y="-23920"/>
                  <a:pt x="1017960" y="21486"/>
                  <a:pt x="1280160" y="0"/>
                </a:cubicBezTo>
                <a:cubicBezTo>
                  <a:pt x="1542360" y="-21486"/>
                  <a:pt x="1571393" y="47367"/>
                  <a:pt x="1851660" y="0"/>
                </a:cubicBezTo>
                <a:cubicBezTo>
                  <a:pt x="2131927" y="-47367"/>
                  <a:pt x="2258477" y="4876"/>
                  <a:pt x="2491740" y="0"/>
                </a:cubicBezTo>
                <a:cubicBezTo>
                  <a:pt x="2725003" y="-4876"/>
                  <a:pt x="2831844" y="5200"/>
                  <a:pt x="2994660" y="0"/>
                </a:cubicBezTo>
                <a:cubicBezTo>
                  <a:pt x="3157476" y="-5200"/>
                  <a:pt x="3348687" y="45947"/>
                  <a:pt x="3566160" y="0"/>
                </a:cubicBezTo>
                <a:cubicBezTo>
                  <a:pt x="3783633" y="-45947"/>
                  <a:pt x="3950780" y="18406"/>
                  <a:pt x="4206240" y="0"/>
                </a:cubicBezTo>
                <a:cubicBezTo>
                  <a:pt x="4461700" y="-18406"/>
                  <a:pt x="4682955" y="75017"/>
                  <a:pt x="4914900" y="0"/>
                </a:cubicBezTo>
                <a:cubicBezTo>
                  <a:pt x="5146845" y="-75017"/>
                  <a:pt x="5199041" y="47401"/>
                  <a:pt x="5417820" y="0"/>
                </a:cubicBezTo>
                <a:cubicBezTo>
                  <a:pt x="5636599" y="-47401"/>
                  <a:pt x="5922335" y="24187"/>
                  <a:pt x="6126480" y="0"/>
                </a:cubicBezTo>
                <a:cubicBezTo>
                  <a:pt x="6330625" y="-24187"/>
                  <a:pt x="6555027" y="14878"/>
                  <a:pt x="6858000" y="0"/>
                </a:cubicBezTo>
                <a:cubicBezTo>
                  <a:pt x="6871003" y="47878"/>
                  <a:pt x="6852480" y="165584"/>
                  <a:pt x="6858000" y="214798"/>
                </a:cubicBezTo>
                <a:cubicBezTo>
                  <a:pt x="6863520" y="264012"/>
                  <a:pt x="6824660" y="722527"/>
                  <a:pt x="6858000" y="917245"/>
                </a:cubicBezTo>
                <a:cubicBezTo>
                  <a:pt x="6891340" y="1111963"/>
                  <a:pt x="6853878" y="1049998"/>
                  <a:pt x="6858000" y="1132043"/>
                </a:cubicBezTo>
                <a:cubicBezTo>
                  <a:pt x="6862122" y="1214088"/>
                  <a:pt x="6855813" y="1246537"/>
                  <a:pt x="6858000" y="1346841"/>
                </a:cubicBezTo>
                <a:cubicBezTo>
                  <a:pt x="6860187" y="1447145"/>
                  <a:pt x="6811512" y="1885007"/>
                  <a:pt x="6858000" y="2049288"/>
                </a:cubicBezTo>
                <a:cubicBezTo>
                  <a:pt x="6904488" y="2213569"/>
                  <a:pt x="6829027" y="2508619"/>
                  <a:pt x="6858000" y="2751735"/>
                </a:cubicBezTo>
                <a:cubicBezTo>
                  <a:pt x="6886973" y="2994851"/>
                  <a:pt x="6851651" y="3016110"/>
                  <a:pt x="6858000" y="3210358"/>
                </a:cubicBezTo>
                <a:cubicBezTo>
                  <a:pt x="6864349" y="3404606"/>
                  <a:pt x="6848196" y="3537776"/>
                  <a:pt x="6858000" y="3668981"/>
                </a:cubicBezTo>
                <a:cubicBezTo>
                  <a:pt x="6867804" y="3800186"/>
                  <a:pt x="6848942" y="3812163"/>
                  <a:pt x="6858000" y="3883779"/>
                </a:cubicBezTo>
                <a:cubicBezTo>
                  <a:pt x="6867058" y="3955395"/>
                  <a:pt x="6786366" y="4527290"/>
                  <a:pt x="6858000" y="4708138"/>
                </a:cubicBezTo>
                <a:cubicBezTo>
                  <a:pt x="6929634" y="4888986"/>
                  <a:pt x="6833658" y="4832712"/>
                  <a:pt x="6858000" y="4922936"/>
                </a:cubicBezTo>
                <a:cubicBezTo>
                  <a:pt x="6882342" y="5013160"/>
                  <a:pt x="6810737" y="5262452"/>
                  <a:pt x="6858000" y="5381559"/>
                </a:cubicBezTo>
                <a:cubicBezTo>
                  <a:pt x="6905263" y="5500666"/>
                  <a:pt x="6854431" y="5510600"/>
                  <a:pt x="6858000" y="5596356"/>
                </a:cubicBezTo>
                <a:cubicBezTo>
                  <a:pt x="6861569" y="5682112"/>
                  <a:pt x="6841212" y="6067012"/>
                  <a:pt x="6858000" y="6420716"/>
                </a:cubicBezTo>
                <a:cubicBezTo>
                  <a:pt x="6874788" y="6774420"/>
                  <a:pt x="6851964" y="6932391"/>
                  <a:pt x="6858000" y="7123163"/>
                </a:cubicBezTo>
                <a:cubicBezTo>
                  <a:pt x="6864036" y="7313935"/>
                  <a:pt x="6845840" y="7363770"/>
                  <a:pt x="6858000" y="7459874"/>
                </a:cubicBezTo>
                <a:cubicBezTo>
                  <a:pt x="6870160" y="7555978"/>
                  <a:pt x="6832857" y="7587339"/>
                  <a:pt x="6858000" y="7674671"/>
                </a:cubicBezTo>
                <a:cubicBezTo>
                  <a:pt x="6883143" y="7762003"/>
                  <a:pt x="6776210" y="8050379"/>
                  <a:pt x="6858000" y="8377119"/>
                </a:cubicBezTo>
                <a:cubicBezTo>
                  <a:pt x="6939790" y="8703859"/>
                  <a:pt x="6851712" y="8531384"/>
                  <a:pt x="6858000" y="8591917"/>
                </a:cubicBezTo>
                <a:cubicBezTo>
                  <a:pt x="6864288" y="8652450"/>
                  <a:pt x="6804297" y="8860539"/>
                  <a:pt x="6858000" y="9050539"/>
                </a:cubicBezTo>
                <a:cubicBezTo>
                  <a:pt x="6911703" y="9240539"/>
                  <a:pt x="6797621" y="9430338"/>
                  <a:pt x="6858000" y="9631074"/>
                </a:cubicBezTo>
                <a:cubicBezTo>
                  <a:pt x="6918379" y="9831810"/>
                  <a:pt x="6843886" y="10085324"/>
                  <a:pt x="6858000" y="10211609"/>
                </a:cubicBezTo>
                <a:cubicBezTo>
                  <a:pt x="6872114" y="10337894"/>
                  <a:pt x="6848643" y="10353640"/>
                  <a:pt x="6858000" y="10426407"/>
                </a:cubicBezTo>
                <a:cubicBezTo>
                  <a:pt x="6867357" y="10499174"/>
                  <a:pt x="6809414" y="10888612"/>
                  <a:pt x="6858000" y="11250766"/>
                </a:cubicBezTo>
                <a:cubicBezTo>
                  <a:pt x="6906586" y="11612920"/>
                  <a:pt x="6777172" y="11931851"/>
                  <a:pt x="6858000" y="12191233"/>
                </a:cubicBezTo>
                <a:cubicBezTo>
                  <a:pt x="6773591" y="12223618"/>
                  <a:pt x="6618063" y="12169968"/>
                  <a:pt x="6492240" y="12191233"/>
                </a:cubicBezTo>
                <a:cubicBezTo>
                  <a:pt x="6366417" y="12212498"/>
                  <a:pt x="6170395" y="12180700"/>
                  <a:pt x="6057900" y="12191233"/>
                </a:cubicBezTo>
                <a:cubicBezTo>
                  <a:pt x="5945405" y="12201766"/>
                  <a:pt x="5788295" y="12153728"/>
                  <a:pt x="5692140" y="12191233"/>
                </a:cubicBezTo>
                <a:cubicBezTo>
                  <a:pt x="5595985" y="12228738"/>
                  <a:pt x="5257992" y="12178690"/>
                  <a:pt x="5052060" y="12191233"/>
                </a:cubicBezTo>
                <a:cubicBezTo>
                  <a:pt x="4846128" y="12203776"/>
                  <a:pt x="4548304" y="12178524"/>
                  <a:pt x="4343400" y="12191233"/>
                </a:cubicBezTo>
                <a:cubicBezTo>
                  <a:pt x="4138496" y="12203942"/>
                  <a:pt x="4090330" y="12168561"/>
                  <a:pt x="3909060" y="12191233"/>
                </a:cubicBezTo>
                <a:cubicBezTo>
                  <a:pt x="3727790" y="12213905"/>
                  <a:pt x="3454251" y="12143831"/>
                  <a:pt x="3200400" y="12191233"/>
                </a:cubicBezTo>
                <a:cubicBezTo>
                  <a:pt x="2946549" y="12238635"/>
                  <a:pt x="2905723" y="12155171"/>
                  <a:pt x="2766060" y="12191233"/>
                </a:cubicBezTo>
                <a:cubicBezTo>
                  <a:pt x="2626397" y="12227295"/>
                  <a:pt x="2407913" y="12159054"/>
                  <a:pt x="2263140" y="12191233"/>
                </a:cubicBezTo>
                <a:cubicBezTo>
                  <a:pt x="2118367" y="12223412"/>
                  <a:pt x="1897257" y="12129650"/>
                  <a:pt x="1623060" y="12191233"/>
                </a:cubicBezTo>
                <a:cubicBezTo>
                  <a:pt x="1348863" y="12252816"/>
                  <a:pt x="1115647" y="12116740"/>
                  <a:pt x="914400" y="12191233"/>
                </a:cubicBezTo>
                <a:cubicBezTo>
                  <a:pt x="713153" y="12265726"/>
                  <a:pt x="229128" y="12177366"/>
                  <a:pt x="0" y="12191233"/>
                </a:cubicBezTo>
                <a:cubicBezTo>
                  <a:pt x="-3113" y="12134565"/>
                  <a:pt x="10873" y="12024802"/>
                  <a:pt x="0" y="11976435"/>
                </a:cubicBezTo>
                <a:cubicBezTo>
                  <a:pt x="-10873" y="11928068"/>
                  <a:pt x="32860" y="11403907"/>
                  <a:pt x="0" y="11152076"/>
                </a:cubicBezTo>
                <a:cubicBezTo>
                  <a:pt x="-32860" y="10900245"/>
                  <a:pt x="16858" y="10798372"/>
                  <a:pt x="0" y="10693453"/>
                </a:cubicBezTo>
                <a:cubicBezTo>
                  <a:pt x="-16858" y="10588534"/>
                  <a:pt x="14213" y="10181543"/>
                  <a:pt x="0" y="9869093"/>
                </a:cubicBezTo>
                <a:cubicBezTo>
                  <a:pt x="-14213" y="9556643"/>
                  <a:pt x="42902" y="9563256"/>
                  <a:pt x="0" y="9410471"/>
                </a:cubicBezTo>
                <a:cubicBezTo>
                  <a:pt x="-42902" y="9257686"/>
                  <a:pt x="39841" y="8951394"/>
                  <a:pt x="0" y="8586111"/>
                </a:cubicBezTo>
                <a:cubicBezTo>
                  <a:pt x="-39841" y="8220828"/>
                  <a:pt x="53408" y="8176425"/>
                  <a:pt x="0" y="8005576"/>
                </a:cubicBezTo>
                <a:cubicBezTo>
                  <a:pt x="-53408" y="7834727"/>
                  <a:pt x="44723" y="7461346"/>
                  <a:pt x="0" y="7181217"/>
                </a:cubicBezTo>
                <a:cubicBezTo>
                  <a:pt x="-44723" y="6901088"/>
                  <a:pt x="9436" y="6911685"/>
                  <a:pt x="0" y="6722594"/>
                </a:cubicBezTo>
                <a:cubicBezTo>
                  <a:pt x="-9436" y="6533503"/>
                  <a:pt x="41883" y="6155832"/>
                  <a:pt x="0" y="5898235"/>
                </a:cubicBezTo>
                <a:cubicBezTo>
                  <a:pt x="-41883" y="5640638"/>
                  <a:pt x="83273" y="5505468"/>
                  <a:pt x="0" y="5195787"/>
                </a:cubicBezTo>
                <a:cubicBezTo>
                  <a:pt x="-83273" y="4886106"/>
                  <a:pt x="78362" y="4843669"/>
                  <a:pt x="0" y="4493340"/>
                </a:cubicBezTo>
                <a:cubicBezTo>
                  <a:pt x="-78362" y="4143011"/>
                  <a:pt x="5521" y="4360353"/>
                  <a:pt x="0" y="4278542"/>
                </a:cubicBezTo>
                <a:cubicBezTo>
                  <a:pt x="-5521" y="4196731"/>
                  <a:pt x="18497" y="4163903"/>
                  <a:pt x="0" y="4063744"/>
                </a:cubicBezTo>
                <a:cubicBezTo>
                  <a:pt x="-18497" y="3963585"/>
                  <a:pt x="44008" y="3604932"/>
                  <a:pt x="0" y="3483209"/>
                </a:cubicBezTo>
                <a:cubicBezTo>
                  <a:pt x="-44008" y="3361487"/>
                  <a:pt x="56217" y="3022714"/>
                  <a:pt x="0" y="2902675"/>
                </a:cubicBezTo>
                <a:cubicBezTo>
                  <a:pt x="-56217" y="2782636"/>
                  <a:pt x="53772" y="2481870"/>
                  <a:pt x="0" y="2322140"/>
                </a:cubicBezTo>
                <a:cubicBezTo>
                  <a:pt x="-53772" y="2162410"/>
                  <a:pt x="19993" y="2099008"/>
                  <a:pt x="0" y="1985429"/>
                </a:cubicBezTo>
                <a:cubicBezTo>
                  <a:pt x="-19993" y="1871850"/>
                  <a:pt x="17398" y="1826227"/>
                  <a:pt x="0" y="1770631"/>
                </a:cubicBezTo>
                <a:cubicBezTo>
                  <a:pt x="-17398" y="1715035"/>
                  <a:pt x="54472" y="1209023"/>
                  <a:pt x="0" y="946272"/>
                </a:cubicBezTo>
                <a:cubicBezTo>
                  <a:pt x="-54472" y="683521"/>
                  <a:pt x="31113" y="686652"/>
                  <a:pt x="0" y="609562"/>
                </a:cubicBezTo>
                <a:cubicBezTo>
                  <a:pt x="-31113" y="532472"/>
                  <a:pt x="55454" y="171779"/>
                  <a:pt x="0" y="0"/>
                </a:cubicBezTo>
                <a:close/>
              </a:path>
              <a:path w="6858000" h="12191233" stroke="0" extrusionOk="0">
                <a:moveTo>
                  <a:pt x="0" y="0"/>
                </a:moveTo>
                <a:cubicBezTo>
                  <a:pt x="160425" y="-17108"/>
                  <a:pt x="223924" y="8749"/>
                  <a:pt x="365760" y="0"/>
                </a:cubicBezTo>
                <a:cubicBezTo>
                  <a:pt x="507596" y="-8749"/>
                  <a:pt x="761006" y="28406"/>
                  <a:pt x="868680" y="0"/>
                </a:cubicBezTo>
                <a:cubicBezTo>
                  <a:pt x="976354" y="-28406"/>
                  <a:pt x="1245478" y="11841"/>
                  <a:pt x="1371600" y="0"/>
                </a:cubicBezTo>
                <a:cubicBezTo>
                  <a:pt x="1497722" y="-11841"/>
                  <a:pt x="1730131" y="65498"/>
                  <a:pt x="2080260" y="0"/>
                </a:cubicBezTo>
                <a:cubicBezTo>
                  <a:pt x="2430389" y="-65498"/>
                  <a:pt x="2471780" y="44176"/>
                  <a:pt x="2583180" y="0"/>
                </a:cubicBezTo>
                <a:cubicBezTo>
                  <a:pt x="2694580" y="-44176"/>
                  <a:pt x="2862473" y="40772"/>
                  <a:pt x="3017520" y="0"/>
                </a:cubicBezTo>
                <a:cubicBezTo>
                  <a:pt x="3172567" y="-40772"/>
                  <a:pt x="3361216" y="122"/>
                  <a:pt x="3520440" y="0"/>
                </a:cubicBezTo>
                <a:cubicBezTo>
                  <a:pt x="3679664" y="-122"/>
                  <a:pt x="3879311" y="60270"/>
                  <a:pt x="4160520" y="0"/>
                </a:cubicBezTo>
                <a:cubicBezTo>
                  <a:pt x="4441729" y="-60270"/>
                  <a:pt x="4520688" y="60510"/>
                  <a:pt x="4869180" y="0"/>
                </a:cubicBezTo>
                <a:cubicBezTo>
                  <a:pt x="5217672" y="-60510"/>
                  <a:pt x="5132892" y="56407"/>
                  <a:pt x="5372100" y="0"/>
                </a:cubicBezTo>
                <a:cubicBezTo>
                  <a:pt x="5611308" y="-56407"/>
                  <a:pt x="5654071" y="24714"/>
                  <a:pt x="5737860" y="0"/>
                </a:cubicBezTo>
                <a:cubicBezTo>
                  <a:pt x="5821649" y="-24714"/>
                  <a:pt x="5945448" y="12755"/>
                  <a:pt x="6103620" y="0"/>
                </a:cubicBezTo>
                <a:cubicBezTo>
                  <a:pt x="6261792" y="-12755"/>
                  <a:pt x="6534766" y="22798"/>
                  <a:pt x="6858000" y="0"/>
                </a:cubicBezTo>
                <a:cubicBezTo>
                  <a:pt x="6859846" y="69691"/>
                  <a:pt x="6847527" y="143486"/>
                  <a:pt x="6858000" y="214798"/>
                </a:cubicBezTo>
                <a:cubicBezTo>
                  <a:pt x="6868473" y="286110"/>
                  <a:pt x="6803448" y="641143"/>
                  <a:pt x="6858000" y="795333"/>
                </a:cubicBezTo>
                <a:cubicBezTo>
                  <a:pt x="6912552" y="949523"/>
                  <a:pt x="6792653" y="1234006"/>
                  <a:pt x="6858000" y="1375868"/>
                </a:cubicBezTo>
                <a:cubicBezTo>
                  <a:pt x="6923347" y="1517731"/>
                  <a:pt x="6838475" y="1490602"/>
                  <a:pt x="6858000" y="1590666"/>
                </a:cubicBezTo>
                <a:cubicBezTo>
                  <a:pt x="6877525" y="1690730"/>
                  <a:pt x="6813475" y="1871465"/>
                  <a:pt x="6858000" y="2049288"/>
                </a:cubicBezTo>
                <a:cubicBezTo>
                  <a:pt x="6902525" y="2227111"/>
                  <a:pt x="6828103" y="2482378"/>
                  <a:pt x="6858000" y="2751735"/>
                </a:cubicBezTo>
                <a:cubicBezTo>
                  <a:pt x="6887897" y="3021092"/>
                  <a:pt x="6831388" y="3161380"/>
                  <a:pt x="6858000" y="3332270"/>
                </a:cubicBezTo>
                <a:cubicBezTo>
                  <a:pt x="6884612" y="3503161"/>
                  <a:pt x="6805204" y="3678008"/>
                  <a:pt x="6858000" y="3912805"/>
                </a:cubicBezTo>
                <a:cubicBezTo>
                  <a:pt x="6910796" y="4147602"/>
                  <a:pt x="6826670" y="4251600"/>
                  <a:pt x="6858000" y="4493340"/>
                </a:cubicBezTo>
                <a:cubicBezTo>
                  <a:pt x="6889330" y="4735080"/>
                  <a:pt x="6842841" y="4902152"/>
                  <a:pt x="6858000" y="5195787"/>
                </a:cubicBezTo>
                <a:cubicBezTo>
                  <a:pt x="6873159" y="5489422"/>
                  <a:pt x="6831948" y="5690813"/>
                  <a:pt x="6858000" y="5898235"/>
                </a:cubicBezTo>
                <a:cubicBezTo>
                  <a:pt x="6884052" y="6105657"/>
                  <a:pt x="6845112" y="6023567"/>
                  <a:pt x="6858000" y="6113033"/>
                </a:cubicBezTo>
                <a:cubicBezTo>
                  <a:pt x="6870888" y="6202499"/>
                  <a:pt x="6821367" y="6511145"/>
                  <a:pt x="6858000" y="6815480"/>
                </a:cubicBezTo>
                <a:cubicBezTo>
                  <a:pt x="6894633" y="7119815"/>
                  <a:pt x="6833586" y="6981214"/>
                  <a:pt x="6858000" y="7030278"/>
                </a:cubicBezTo>
                <a:cubicBezTo>
                  <a:pt x="6882414" y="7079342"/>
                  <a:pt x="6826132" y="7221030"/>
                  <a:pt x="6858000" y="7366988"/>
                </a:cubicBezTo>
                <a:cubicBezTo>
                  <a:pt x="6889868" y="7512946"/>
                  <a:pt x="6837107" y="7773010"/>
                  <a:pt x="6858000" y="7947523"/>
                </a:cubicBezTo>
                <a:cubicBezTo>
                  <a:pt x="6878893" y="8122037"/>
                  <a:pt x="6827547" y="8603428"/>
                  <a:pt x="6858000" y="8771882"/>
                </a:cubicBezTo>
                <a:cubicBezTo>
                  <a:pt x="6888453" y="8940336"/>
                  <a:pt x="6830939" y="9214006"/>
                  <a:pt x="6858000" y="9596242"/>
                </a:cubicBezTo>
                <a:cubicBezTo>
                  <a:pt x="6885061" y="9978478"/>
                  <a:pt x="6783379" y="10016954"/>
                  <a:pt x="6858000" y="10420602"/>
                </a:cubicBezTo>
                <a:cubicBezTo>
                  <a:pt x="6932621" y="10824250"/>
                  <a:pt x="6842342" y="10900865"/>
                  <a:pt x="6858000" y="11244961"/>
                </a:cubicBezTo>
                <a:cubicBezTo>
                  <a:pt x="6873658" y="11589057"/>
                  <a:pt x="6752006" y="11958887"/>
                  <a:pt x="6858000" y="12191233"/>
                </a:cubicBezTo>
                <a:cubicBezTo>
                  <a:pt x="6691301" y="12207607"/>
                  <a:pt x="6606932" y="12162592"/>
                  <a:pt x="6492240" y="12191233"/>
                </a:cubicBezTo>
                <a:cubicBezTo>
                  <a:pt x="6377548" y="12219874"/>
                  <a:pt x="6191621" y="12132831"/>
                  <a:pt x="5989320" y="12191233"/>
                </a:cubicBezTo>
                <a:cubicBezTo>
                  <a:pt x="5787019" y="12249635"/>
                  <a:pt x="5666751" y="12183869"/>
                  <a:pt x="5486400" y="12191233"/>
                </a:cubicBezTo>
                <a:cubicBezTo>
                  <a:pt x="5306049" y="12198597"/>
                  <a:pt x="5102215" y="12176535"/>
                  <a:pt x="4846320" y="12191233"/>
                </a:cubicBezTo>
                <a:cubicBezTo>
                  <a:pt x="4590425" y="12205931"/>
                  <a:pt x="4557787" y="12173924"/>
                  <a:pt x="4480560" y="12191233"/>
                </a:cubicBezTo>
                <a:cubicBezTo>
                  <a:pt x="4403333" y="12208542"/>
                  <a:pt x="4158676" y="12126087"/>
                  <a:pt x="3909060" y="12191233"/>
                </a:cubicBezTo>
                <a:cubicBezTo>
                  <a:pt x="3659444" y="12256379"/>
                  <a:pt x="3637778" y="12155678"/>
                  <a:pt x="3406140" y="12191233"/>
                </a:cubicBezTo>
                <a:cubicBezTo>
                  <a:pt x="3174502" y="12226788"/>
                  <a:pt x="3176936" y="12170472"/>
                  <a:pt x="2971800" y="12191233"/>
                </a:cubicBezTo>
                <a:cubicBezTo>
                  <a:pt x="2766664" y="12211994"/>
                  <a:pt x="2617980" y="12161343"/>
                  <a:pt x="2468880" y="12191233"/>
                </a:cubicBezTo>
                <a:cubicBezTo>
                  <a:pt x="2319780" y="12221123"/>
                  <a:pt x="2280419" y="12170467"/>
                  <a:pt x="2103120" y="12191233"/>
                </a:cubicBezTo>
                <a:cubicBezTo>
                  <a:pt x="1925821" y="12211999"/>
                  <a:pt x="1737493" y="12150044"/>
                  <a:pt x="1600200" y="12191233"/>
                </a:cubicBezTo>
                <a:cubicBezTo>
                  <a:pt x="1462907" y="12232422"/>
                  <a:pt x="1047442" y="12156141"/>
                  <a:pt x="891540" y="12191233"/>
                </a:cubicBezTo>
                <a:cubicBezTo>
                  <a:pt x="735638" y="12226325"/>
                  <a:pt x="241085" y="12179472"/>
                  <a:pt x="0" y="12191233"/>
                </a:cubicBezTo>
                <a:cubicBezTo>
                  <a:pt x="-11793" y="11956670"/>
                  <a:pt x="52553" y="11733664"/>
                  <a:pt x="0" y="11610698"/>
                </a:cubicBezTo>
                <a:cubicBezTo>
                  <a:pt x="-52553" y="11487732"/>
                  <a:pt x="18137" y="11490984"/>
                  <a:pt x="0" y="11395900"/>
                </a:cubicBezTo>
                <a:cubicBezTo>
                  <a:pt x="-18137" y="11300816"/>
                  <a:pt x="37913" y="11147519"/>
                  <a:pt x="0" y="11059190"/>
                </a:cubicBezTo>
                <a:cubicBezTo>
                  <a:pt x="-37913" y="10970861"/>
                  <a:pt x="45223" y="10664550"/>
                  <a:pt x="0" y="10478655"/>
                </a:cubicBezTo>
                <a:cubicBezTo>
                  <a:pt x="-45223" y="10292760"/>
                  <a:pt x="27335" y="10181710"/>
                  <a:pt x="0" y="9898120"/>
                </a:cubicBezTo>
                <a:cubicBezTo>
                  <a:pt x="-27335" y="9614531"/>
                  <a:pt x="648" y="9498466"/>
                  <a:pt x="0" y="9195673"/>
                </a:cubicBezTo>
                <a:cubicBezTo>
                  <a:pt x="-648" y="8892880"/>
                  <a:pt x="50404" y="8768263"/>
                  <a:pt x="0" y="8493226"/>
                </a:cubicBezTo>
                <a:cubicBezTo>
                  <a:pt x="-50404" y="8218189"/>
                  <a:pt x="1043" y="8245129"/>
                  <a:pt x="0" y="8034603"/>
                </a:cubicBezTo>
                <a:cubicBezTo>
                  <a:pt x="-1043" y="7824077"/>
                  <a:pt x="7621" y="7783803"/>
                  <a:pt x="0" y="7575981"/>
                </a:cubicBezTo>
                <a:cubicBezTo>
                  <a:pt x="-7621" y="7368159"/>
                  <a:pt x="46651" y="6923207"/>
                  <a:pt x="0" y="6751621"/>
                </a:cubicBezTo>
                <a:cubicBezTo>
                  <a:pt x="-46651" y="6580035"/>
                  <a:pt x="30241" y="6397616"/>
                  <a:pt x="0" y="6049174"/>
                </a:cubicBezTo>
                <a:cubicBezTo>
                  <a:pt x="-30241" y="5700732"/>
                  <a:pt x="1733" y="5937246"/>
                  <a:pt x="0" y="5834376"/>
                </a:cubicBezTo>
                <a:cubicBezTo>
                  <a:pt x="-1733" y="5731506"/>
                  <a:pt x="37334" y="5598345"/>
                  <a:pt x="0" y="5497666"/>
                </a:cubicBezTo>
                <a:cubicBezTo>
                  <a:pt x="-37334" y="5396987"/>
                  <a:pt x="76040" y="5130089"/>
                  <a:pt x="0" y="4795218"/>
                </a:cubicBezTo>
                <a:cubicBezTo>
                  <a:pt x="-76040" y="4460347"/>
                  <a:pt x="45060" y="4552580"/>
                  <a:pt x="0" y="4336596"/>
                </a:cubicBezTo>
                <a:cubicBezTo>
                  <a:pt x="-45060" y="4120612"/>
                  <a:pt x="72287" y="3786865"/>
                  <a:pt x="0" y="3512236"/>
                </a:cubicBezTo>
                <a:cubicBezTo>
                  <a:pt x="-72287" y="3237607"/>
                  <a:pt x="42058" y="3216241"/>
                  <a:pt x="0" y="2931701"/>
                </a:cubicBezTo>
                <a:cubicBezTo>
                  <a:pt x="-42058" y="2647162"/>
                  <a:pt x="82023" y="2464918"/>
                  <a:pt x="0" y="2229254"/>
                </a:cubicBezTo>
                <a:cubicBezTo>
                  <a:pt x="-82023" y="1993590"/>
                  <a:pt x="14976" y="1825815"/>
                  <a:pt x="0" y="1648719"/>
                </a:cubicBezTo>
                <a:cubicBezTo>
                  <a:pt x="-14976" y="1471624"/>
                  <a:pt x="39369" y="990459"/>
                  <a:pt x="0" y="824360"/>
                </a:cubicBezTo>
                <a:cubicBezTo>
                  <a:pt x="-39369" y="658261"/>
                  <a:pt x="7207" y="690628"/>
                  <a:pt x="0" y="609562"/>
                </a:cubicBezTo>
                <a:cubicBezTo>
                  <a:pt x="-7207" y="528496"/>
                  <a:pt x="19637" y="221932"/>
                  <a:pt x="0" y="0"/>
                </a:cubicBezTo>
                <a:close/>
              </a:path>
            </a:pathLst>
          </a:cu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0347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custGeom>
            <a:avLst/>
            <a:gdLst>
              <a:gd name="connsiteX0" fmla="*/ 0 w 9070846"/>
              <a:gd name="connsiteY0" fmla="*/ 0 h 6857572"/>
              <a:gd name="connsiteX1" fmla="*/ 657636 w 9070846"/>
              <a:gd name="connsiteY1" fmla="*/ 0 h 6857572"/>
              <a:gd name="connsiteX2" fmla="*/ 1224564 w 9070846"/>
              <a:gd name="connsiteY2" fmla="*/ 0 h 6857572"/>
              <a:gd name="connsiteX3" fmla="*/ 1882201 w 9070846"/>
              <a:gd name="connsiteY3" fmla="*/ 0 h 6857572"/>
              <a:gd name="connsiteX4" fmla="*/ 2630545 w 9070846"/>
              <a:gd name="connsiteY4" fmla="*/ 0 h 6857572"/>
              <a:gd name="connsiteX5" fmla="*/ 3197473 w 9070846"/>
              <a:gd name="connsiteY5" fmla="*/ 0 h 6857572"/>
              <a:gd name="connsiteX6" fmla="*/ 3582984 w 9070846"/>
              <a:gd name="connsiteY6" fmla="*/ 0 h 6857572"/>
              <a:gd name="connsiteX7" fmla="*/ 4331329 w 9070846"/>
              <a:gd name="connsiteY7" fmla="*/ 0 h 6857572"/>
              <a:gd name="connsiteX8" fmla="*/ 4988965 w 9070846"/>
              <a:gd name="connsiteY8" fmla="*/ 0 h 6857572"/>
              <a:gd name="connsiteX9" fmla="*/ 5465185 w 9070846"/>
              <a:gd name="connsiteY9" fmla="*/ 0 h 6857572"/>
              <a:gd name="connsiteX10" fmla="*/ 6122821 w 9070846"/>
              <a:gd name="connsiteY10" fmla="*/ 0 h 6857572"/>
              <a:gd name="connsiteX11" fmla="*/ 6599040 w 9070846"/>
              <a:gd name="connsiteY11" fmla="*/ 0 h 6857572"/>
              <a:gd name="connsiteX12" fmla="*/ 6984551 w 9070846"/>
              <a:gd name="connsiteY12" fmla="*/ 0 h 6857572"/>
              <a:gd name="connsiteX13" fmla="*/ 7732896 w 9070846"/>
              <a:gd name="connsiteY13" fmla="*/ 0 h 6857572"/>
              <a:gd name="connsiteX14" fmla="*/ 8390533 w 9070846"/>
              <a:gd name="connsiteY14" fmla="*/ 0 h 6857572"/>
              <a:gd name="connsiteX15" fmla="*/ 9070846 w 9070846"/>
              <a:gd name="connsiteY15" fmla="*/ 0 h 6857572"/>
              <a:gd name="connsiteX16" fmla="*/ 9070846 w 9070846"/>
              <a:gd name="connsiteY16" fmla="*/ 640040 h 6857572"/>
              <a:gd name="connsiteX17" fmla="*/ 9070846 w 9070846"/>
              <a:gd name="connsiteY17" fmla="*/ 1005777 h 6857572"/>
              <a:gd name="connsiteX18" fmla="*/ 9070846 w 9070846"/>
              <a:gd name="connsiteY18" fmla="*/ 1508666 h 6857572"/>
              <a:gd name="connsiteX19" fmla="*/ 9070846 w 9070846"/>
              <a:gd name="connsiteY19" fmla="*/ 2217282 h 6857572"/>
              <a:gd name="connsiteX20" fmla="*/ 9070846 w 9070846"/>
              <a:gd name="connsiteY20" fmla="*/ 2925897 h 6857572"/>
              <a:gd name="connsiteX21" fmla="*/ 9070846 w 9070846"/>
              <a:gd name="connsiteY21" fmla="*/ 3360210 h 6857572"/>
              <a:gd name="connsiteX22" fmla="*/ 9070846 w 9070846"/>
              <a:gd name="connsiteY22" fmla="*/ 3863099 h 6857572"/>
              <a:gd name="connsiteX23" fmla="*/ 9070846 w 9070846"/>
              <a:gd name="connsiteY23" fmla="*/ 4297412 h 6857572"/>
              <a:gd name="connsiteX24" fmla="*/ 9070846 w 9070846"/>
              <a:gd name="connsiteY24" fmla="*/ 4731725 h 6857572"/>
              <a:gd name="connsiteX25" fmla="*/ 9070846 w 9070846"/>
              <a:gd name="connsiteY25" fmla="*/ 5097462 h 6857572"/>
              <a:gd name="connsiteX26" fmla="*/ 9070846 w 9070846"/>
              <a:gd name="connsiteY26" fmla="*/ 5668926 h 6857572"/>
              <a:gd name="connsiteX27" fmla="*/ 9070846 w 9070846"/>
              <a:gd name="connsiteY27" fmla="*/ 6240391 h 6857572"/>
              <a:gd name="connsiteX28" fmla="*/ 9070846 w 9070846"/>
              <a:gd name="connsiteY28" fmla="*/ 6857572 h 6857572"/>
              <a:gd name="connsiteX29" fmla="*/ 8503918 w 9070846"/>
              <a:gd name="connsiteY29" fmla="*/ 6857572 h 6857572"/>
              <a:gd name="connsiteX30" fmla="*/ 7755573 w 9070846"/>
              <a:gd name="connsiteY30" fmla="*/ 6857572 h 6857572"/>
              <a:gd name="connsiteX31" fmla="*/ 7460771 w 9070846"/>
              <a:gd name="connsiteY31" fmla="*/ 6857572 h 6857572"/>
              <a:gd name="connsiteX32" fmla="*/ 6893843 w 9070846"/>
              <a:gd name="connsiteY32" fmla="*/ 6857572 h 6857572"/>
              <a:gd name="connsiteX33" fmla="*/ 6145498 w 9070846"/>
              <a:gd name="connsiteY33" fmla="*/ 6857572 h 6857572"/>
              <a:gd name="connsiteX34" fmla="*/ 5759987 w 9070846"/>
              <a:gd name="connsiteY34" fmla="*/ 6857572 h 6857572"/>
              <a:gd name="connsiteX35" fmla="*/ 5374476 w 9070846"/>
              <a:gd name="connsiteY35" fmla="*/ 6857572 h 6857572"/>
              <a:gd name="connsiteX36" fmla="*/ 4898257 w 9070846"/>
              <a:gd name="connsiteY36" fmla="*/ 6857572 h 6857572"/>
              <a:gd name="connsiteX37" fmla="*/ 4603454 w 9070846"/>
              <a:gd name="connsiteY37" fmla="*/ 6857572 h 6857572"/>
              <a:gd name="connsiteX38" fmla="*/ 3855110 w 9070846"/>
              <a:gd name="connsiteY38" fmla="*/ 6857572 h 6857572"/>
              <a:gd name="connsiteX39" fmla="*/ 3469599 w 9070846"/>
              <a:gd name="connsiteY39" fmla="*/ 6857572 h 6857572"/>
              <a:gd name="connsiteX40" fmla="*/ 2721254 w 9070846"/>
              <a:gd name="connsiteY40" fmla="*/ 6857572 h 6857572"/>
              <a:gd name="connsiteX41" fmla="*/ 2063617 w 9070846"/>
              <a:gd name="connsiteY41" fmla="*/ 6857572 h 6857572"/>
              <a:gd name="connsiteX42" fmla="*/ 1678107 w 9070846"/>
              <a:gd name="connsiteY42" fmla="*/ 6857572 h 6857572"/>
              <a:gd name="connsiteX43" fmla="*/ 929762 w 9070846"/>
              <a:gd name="connsiteY43" fmla="*/ 6857572 h 6857572"/>
              <a:gd name="connsiteX44" fmla="*/ 544251 w 9070846"/>
              <a:gd name="connsiteY44" fmla="*/ 6857572 h 6857572"/>
              <a:gd name="connsiteX45" fmla="*/ 0 w 9070846"/>
              <a:gd name="connsiteY45" fmla="*/ 6857572 h 6857572"/>
              <a:gd name="connsiteX46" fmla="*/ 0 w 9070846"/>
              <a:gd name="connsiteY46" fmla="*/ 6491835 h 6857572"/>
              <a:gd name="connsiteX47" fmla="*/ 0 w 9070846"/>
              <a:gd name="connsiteY47" fmla="*/ 6057522 h 6857572"/>
              <a:gd name="connsiteX48" fmla="*/ 0 w 9070846"/>
              <a:gd name="connsiteY48" fmla="*/ 5691785 h 6857572"/>
              <a:gd name="connsiteX49" fmla="*/ 0 w 9070846"/>
              <a:gd name="connsiteY49" fmla="*/ 5051745 h 6857572"/>
              <a:gd name="connsiteX50" fmla="*/ 0 w 9070846"/>
              <a:gd name="connsiteY50" fmla="*/ 4343129 h 6857572"/>
              <a:gd name="connsiteX51" fmla="*/ 0 w 9070846"/>
              <a:gd name="connsiteY51" fmla="*/ 3703089 h 6857572"/>
              <a:gd name="connsiteX52" fmla="*/ 0 w 9070846"/>
              <a:gd name="connsiteY52" fmla="*/ 3268776 h 6857572"/>
              <a:gd name="connsiteX53" fmla="*/ 0 w 9070846"/>
              <a:gd name="connsiteY53" fmla="*/ 2560160 h 6857572"/>
              <a:gd name="connsiteX54" fmla="*/ 0 w 9070846"/>
              <a:gd name="connsiteY54" fmla="*/ 2125847 h 6857572"/>
              <a:gd name="connsiteX55" fmla="*/ 0 w 9070846"/>
              <a:gd name="connsiteY55" fmla="*/ 1417232 h 6857572"/>
              <a:gd name="connsiteX56" fmla="*/ 0 w 9070846"/>
              <a:gd name="connsiteY56" fmla="*/ 845767 h 6857572"/>
              <a:gd name="connsiteX57" fmla="*/ 0 w 9070846"/>
              <a:gd name="connsiteY57" fmla="*/ 0 h 6857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9070846" h="6857572" fill="none" extrusionOk="0">
                <a:moveTo>
                  <a:pt x="0" y="0"/>
                </a:moveTo>
                <a:cubicBezTo>
                  <a:pt x="227563" y="-46180"/>
                  <a:pt x="354957" y="30892"/>
                  <a:pt x="657636" y="0"/>
                </a:cubicBezTo>
                <a:cubicBezTo>
                  <a:pt x="960315" y="-30892"/>
                  <a:pt x="1002362" y="32911"/>
                  <a:pt x="1224564" y="0"/>
                </a:cubicBezTo>
                <a:cubicBezTo>
                  <a:pt x="1446766" y="-32911"/>
                  <a:pt x="1652814" y="1179"/>
                  <a:pt x="1882201" y="0"/>
                </a:cubicBezTo>
                <a:cubicBezTo>
                  <a:pt x="2111588" y="-1179"/>
                  <a:pt x="2404503" y="69414"/>
                  <a:pt x="2630545" y="0"/>
                </a:cubicBezTo>
                <a:cubicBezTo>
                  <a:pt x="2856587" y="-69414"/>
                  <a:pt x="3072660" y="3355"/>
                  <a:pt x="3197473" y="0"/>
                </a:cubicBezTo>
                <a:cubicBezTo>
                  <a:pt x="3322286" y="-3355"/>
                  <a:pt x="3405422" y="12882"/>
                  <a:pt x="3582984" y="0"/>
                </a:cubicBezTo>
                <a:cubicBezTo>
                  <a:pt x="3760546" y="-12882"/>
                  <a:pt x="3966399" y="29251"/>
                  <a:pt x="4331329" y="0"/>
                </a:cubicBezTo>
                <a:cubicBezTo>
                  <a:pt x="4696260" y="-29251"/>
                  <a:pt x="4826939" y="75070"/>
                  <a:pt x="4988965" y="0"/>
                </a:cubicBezTo>
                <a:cubicBezTo>
                  <a:pt x="5150991" y="-75070"/>
                  <a:pt x="5325821" y="35399"/>
                  <a:pt x="5465185" y="0"/>
                </a:cubicBezTo>
                <a:cubicBezTo>
                  <a:pt x="5604549" y="-35399"/>
                  <a:pt x="5858801" y="28949"/>
                  <a:pt x="6122821" y="0"/>
                </a:cubicBezTo>
                <a:cubicBezTo>
                  <a:pt x="6386841" y="-28949"/>
                  <a:pt x="6500073" y="16373"/>
                  <a:pt x="6599040" y="0"/>
                </a:cubicBezTo>
                <a:cubicBezTo>
                  <a:pt x="6698007" y="-16373"/>
                  <a:pt x="6826970" y="32333"/>
                  <a:pt x="6984551" y="0"/>
                </a:cubicBezTo>
                <a:cubicBezTo>
                  <a:pt x="7142132" y="-32333"/>
                  <a:pt x="7443717" y="12546"/>
                  <a:pt x="7732896" y="0"/>
                </a:cubicBezTo>
                <a:cubicBezTo>
                  <a:pt x="8022076" y="-12546"/>
                  <a:pt x="8255944" y="75091"/>
                  <a:pt x="8390533" y="0"/>
                </a:cubicBezTo>
                <a:cubicBezTo>
                  <a:pt x="8525122" y="-75091"/>
                  <a:pt x="8882798" y="32323"/>
                  <a:pt x="9070846" y="0"/>
                </a:cubicBezTo>
                <a:cubicBezTo>
                  <a:pt x="9073695" y="188836"/>
                  <a:pt x="9029030" y="492830"/>
                  <a:pt x="9070846" y="640040"/>
                </a:cubicBezTo>
                <a:cubicBezTo>
                  <a:pt x="9112662" y="787250"/>
                  <a:pt x="9034910" y="846780"/>
                  <a:pt x="9070846" y="1005777"/>
                </a:cubicBezTo>
                <a:cubicBezTo>
                  <a:pt x="9106782" y="1164774"/>
                  <a:pt x="9020972" y="1363261"/>
                  <a:pt x="9070846" y="1508666"/>
                </a:cubicBezTo>
                <a:cubicBezTo>
                  <a:pt x="9120720" y="1654071"/>
                  <a:pt x="9006672" y="1914215"/>
                  <a:pt x="9070846" y="2217282"/>
                </a:cubicBezTo>
                <a:cubicBezTo>
                  <a:pt x="9135020" y="2520349"/>
                  <a:pt x="9024205" y="2676307"/>
                  <a:pt x="9070846" y="2925897"/>
                </a:cubicBezTo>
                <a:cubicBezTo>
                  <a:pt x="9117487" y="3175488"/>
                  <a:pt x="9059990" y="3205965"/>
                  <a:pt x="9070846" y="3360210"/>
                </a:cubicBezTo>
                <a:cubicBezTo>
                  <a:pt x="9081702" y="3514455"/>
                  <a:pt x="9070192" y="3745080"/>
                  <a:pt x="9070846" y="3863099"/>
                </a:cubicBezTo>
                <a:cubicBezTo>
                  <a:pt x="9071500" y="3981118"/>
                  <a:pt x="9060639" y="4084758"/>
                  <a:pt x="9070846" y="4297412"/>
                </a:cubicBezTo>
                <a:cubicBezTo>
                  <a:pt x="9081053" y="4510066"/>
                  <a:pt x="9054343" y="4518730"/>
                  <a:pt x="9070846" y="4731725"/>
                </a:cubicBezTo>
                <a:cubicBezTo>
                  <a:pt x="9087349" y="4944720"/>
                  <a:pt x="9030147" y="4995000"/>
                  <a:pt x="9070846" y="5097462"/>
                </a:cubicBezTo>
                <a:cubicBezTo>
                  <a:pt x="9111545" y="5199924"/>
                  <a:pt x="9028222" y="5546454"/>
                  <a:pt x="9070846" y="5668926"/>
                </a:cubicBezTo>
                <a:cubicBezTo>
                  <a:pt x="9113470" y="5791398"/>
                  <a:pt x="9053268" y="6095531"/>
                  <a:pt x="9070846" y="6240391"/>
                </a:cubicBezTo>
                <a:cubicBezTo>
                  <a:pt x="9088424" y="6385251"/>
                  <a:pt x="9056509" y="6574589"/>
                  <a:pt x="9070846" y="6857572"/>
                </a:cubicBezTo>
                <a:cubicBezTo>
                  <a:pt x="8902632" y="6914697"/>
                  <a:pt x="8683633" y="6843491"/>
                  <a:pt x="8503918" y="6857572"/>
                </a:cubicBezTo>
                <a:cubicBezTo>
                  <a:pt x="8324203" y="6871653"/>
                  <a:pt x="8044873" y="6778435"/>
                  <a:pt x="7755573" y="6857572"/>
                </a:cubicBezTo>
                <a:cubicBezTo>
                  <a:pt x="7466274" y="6936709"/>
                  <a:pt x="7523135" y="6849488"/>
                  <a:pt x="7460771" y="6857572"/>
                </a:cubicBezTo>
                <a:cubicBezTo>
                  <a:pt x="7398407" y="6865656"/>
                  <a:pt x="7095980" y="6802978"/>
                  <a:pt x="6893843" y="6857572"/>
                </a:cubicBezTo>
                <a:cubicBezTo>
                  <a:pt x="6691706" y="6912166"/>
                  <a:pt x="6310707" y="6837343"/>
                  <a:pt x="6145498" y="6857572"/>
                </a:cubicBezTo>
                <a:cubicBezTo>
                  <a:pt x="5980290" y="6877801"/>
                  <a:pt x="5923499" y="6829391"/>
                  <a:pt x="5759987" y="6857572"/>
                </a:cubicBezTo>
                <a:cubicBezTo>
                  <a:pt x="5596475" y="6885753"/>
                  <a:pt x="5499792" y="6816534"/>
                  <a:pt x="5374476" y="6857572"/>
                </a:cubicBezTo>
                <a:cubicBezTo>
                  <a:pt x="5249160" y="6898610"/>
                  <a:pt x="5025084" y="6813638"/>
                  <a:pt x="4898257" y="6857572"/>
                </a:cubicBezTo>
                <a:cubicBezTo>
                  <a:pt x="4771430" y="6901506"/>
                  <a:pt x="4746864" y="6828137"/>
                  <a:pt x="4603454" y="6857572"/>
                </a:cubicBezTo>
                <a:cubicBezTo>
                  <a:pt x="4460044" y="6887007"/>
                  <a:pt x="4198627" y="6821606"/>
                  <a:pt x="3855110" y="6857572"/>
                </a:cubicBezTo>
                <a:cubicBezTo>
                  <a:pt x="3511593" y="6893538"/>
                  <a:pt x="3577363" y="6818499"/>
                  <a:pt x="3469599" y="6857572"/>
                </a:cubicBezTo>
                <a:cubicBezTo>
                  <a:pt x="3361835" y="6896645"/>
                  <a:pt x="2907241" y="6856485"/>
                  <a:pt x="2721254" y="6857572"/>
                </a:cubicBezTo>
                <a:cubicBezTo>
                  <a:pt x="2535268" y="6858659"/>
                  <a:pt x="2286407" y="6799735"/>
                  <a:pt x="2063617" y="6857572"/>
                </a:cubicBezTo>
                <a:cubicBezTo>
                  <a:pt x="1840827" y="6915409"/>
                  <a:pt x="1854065" y="6852766"/>
                  <a:pt x="1678107" y="6857572"/>
                </a:cubicBezTo>
                <a:cubicBezTo>
                  <a:pt x="1502149" y="6862378"/>
                  <a:pt x="1201999" y="6806612"/>
                  <a:pt x="929762" y="6857572"/>
                </a:cubicBezTo>
                <a:cubicBezTo>
                  <a:pt x="657526" y="6908532"/>
                  <a:pt x="651062" y="6812438"/>
                  <a:pt x="544251" y="6857572"/>
                </a:cubicBezTo>
                <a:cubicBezTo>
                  <a:pt x="437440" y="6902706"/>
                  <a:pt x="188660" y="6794674"/>
                  <a:pt x="0" y="6857572"/>
                </a:cubicBezTo>
                <a:cubicBezTo>
                  <a:pt x="-22737" y="6760803"/>
                  <a:pt x="23374" y="6572304"/>
                  <a:pt x="0" y="6491835"/>
                </a:cubicBezTo>
                <a:cubicBezTo>
                  <a:pt x="-23374" y="6411366"/>
                  <a:pt x="1737" y="6273503"/>
                  <a:pt x="0" y="6057522"/>
                </a:cubicBezTo>
                <a:cubicBezTo>
                  <a:pt x="-1737" y="5841541"/>
                  <a:pt x="31549" y="5839299"/>
                  <a:pt x="0" y="5691785"/>
                </a:cubicBezTo>
                <a:cubicBezTo>
                  <a:pt x="-31549" y="5544271"/>
                  <a:pt x="34022" y="5238658"/>
                  <a:pt x="0" y="5051745"/>
                </a:cubicBezTo>
                <a:cubicBezTo>
                  <a:pt x="-34022" y="4864832"/>
                  <a:pt x="80994" y="4615741"/>
                  <a:pt x="0" y="4343129"/>
                </a:cubicBezTo>
                <a:cubicBezTo>
                  <a:pt x="-80994" y="4070517"/>
                  <a:pt x="15325" y="3986488"/>
                  <a:pt x="0" y="3703089"/>
                </a:cubicBezTo>
                <a:cubicBezTo>
                  <a:pt x="-15325" y="3419690"/>
                  <a:pt x="4151" y="3468148"/>
                  <a:pt x="0" y="3268776"/>
                </a:cubicBezTo>
                <a:cubicBezTo>
                  <a:pt x="-4151" y="3069404"/>
                  <a:pt x="57819" y="2739164"/>
                  <a:pt x="0" y="2560160"/>
                </a:cubicBezTo>
                <a:cubicBezTo>
                  <a:pt x="-57819" y="2381156"/>
                  <a:pt x="32433" y="2225944"/>
                  <a:pt x="0" y="2125847"/>
                </a:cubicBezTo>
                <a:cubicBezTo>
                  <a:pt x="-32433" y="2025750"/>
                  <a:pt x="21839" y="1609642"/>
                  <a:pt x="0" y="1417232"/>
                </a:cubicBezTo>
                <a:cubicBezTo>
                  <a:pt x="-21839" y="1224823"/>
                  <a:pt x="55034" y="999524"/>
                  <a:pt x="0" y="845767"/>
                </a:cubicBezTo>
                <a:cubicBezTo>
                  <a:pt x="-55034" y="692010"/>
                  <a:pt x="42556" y="288170"/>
                  <a:pt x="0" y="0"/>
                </a:cubicBezTo>
                <a:close/>
              </a:path>
              <a:path w="9070846" h="6857572" stroke="0" extrusionOk="0">
                <a:moveTo>
                  <a:pt x="0" y="0"/>
                </a:moveTo>
                <a:cubicBezTo>
                  <a:pt x="135952" y="-12835"/>
                  <a:pt x="205781" y="22688"/>
                  <a:pt x="294802" y="0"/>
                </a:cubicBezTo>
                <a:cubicBezTo>
                  <a:pt x="383823" y="-22688"/>
                  <a:pt x="527775" y="30044"/>
                  <a:pt x="589605" y="0"/>
                </a:cubicBezTo>
                <a:cubicBezTo>
                  <a:pt x="651435" y="-30044"/>
                  <a:pt x="744011" y="19302"/>
                  <a:pt x="884407" y="0"/>
                </a:cubicBezTo>
                <a:cubicBezTo>
                  <a:pt x="1024803" y="-19302"/>
                  <a:pt x="1380365" y="28221"/>
                  <a:pt x="1542044" y="0"/>
                </a:cubicBezTo>
                <a:cubicBezTo>
                  <a:pt x="1703723" y="-28221"/>
                  <a:pt x="1745395" y="23465"/>
                  <a:pt x="1836846" y="0"/>
                </a:cubicBezTo>
                <a:cubicBezTo>
                  <a:pt x="1928297" y="-23465"/>
                  <a:pt x="2064439" y="16964"/>
                  <a:pt x="2222357" y="0"/>
                </a:cubicBezTo>
                <a:cubicBezTo>
                  <a:pt x="2380275" y="-16964"/>
                  <a:pt x="2420785" y="28542"/>
                  <a:pt x="2517160" y="0"/>
                </a:cubicBezTo>
                <a:cubicBezTo>
                  <a:pt x="2613535" y="-28542"/>
                  <a:pt x="2997648" y="7302"/>
                  <a:pt x="3265505" y="0"/>
                </a:cubicBezTo>
                <a:cubicBezTo>
                  <a:pt x="3533362" y="-7302"/>
                  <a:pt x="3452475" y="34285"/>
                  <a:pt x="3560307" y="0"/>
                </a:cubicBezTo>
                <a:cubicBezTo>
                  <a:pt x="3668139" y="-34285"/>
                  <a:pt x="3816541" y="15210"/>
                  <a:pt x="4036526" y="0"/>
                </a:cubicBezTo>
                <a:cubicBezTo>
                  <a:pt x="4256511" y="-15210"/>
                  <a:pt x="4200717" y="3436"/>
                  <a:pt x="4331329" y="0"/>
                </a:cubicBezTo>
                <a:cubicBezTo>
                  <a:pt x="4461941" y="-3436"/>
                  <a:pt x="4636034" y="9811"/>
                  <a:pt x="4898257" y="0"/>
                </a:cubicBezTo>
                <a:cubicBezTo>
                  <a:pt x="5160480" y="-9811"/>
                  <a:pt x="5341926" y="65852"/>
                  <a:pt x="5646602" y="0"/>
                </a:cubicBezTo>
                <a:cubicBezTo>
                  <a:pt x="5951278" y="-65852"/>
                  <a:pt x="5983746" y="45957"/>
                  <a:pt x="6122821" y="0"/>
                </a:cubicBezTo>
                <a:cubicBezTo>
                  <a:pt x="6261896" y="-45957"/>
                  <a:pt x="6578579" y="8"/>
                  <a:pt x="6780457" y="0"/>
                </a:cubicBezTo>
                <a:cubicBezTo>
                  <a:pt x="6982335" y="-8"/>
                  <a:pt x="6950932" y="29179"/>
                  <a:pt x="7075260" y="0"/>
                </a:cubicBezTo>
                <a:cubicBezTo>
                  <a:pt x="7199588" y="-29179"/>
                  <a:pt x="7474708" y="23534"/>
                  <a:pt x="7642188" y="0"/>
                </a:cubicBezTo>
                <a:cubicBezTo>
                  <a:pt x="7809668" y="-23534"/>
                  <a:pt x="8045384" y="32769"/>
                  <a:pt x="8390533" y="0"/>
                </a:cubicBezTo>
                <a:cubicBezTo>
                  <a:pt x="8735683" y="-32769"/>
                  <a:pt x="8844815" y="22526"/>
                  <a:pt x="9070846" y="0"/>
                </a:cubicBezTo>
                <a:cubicBezTo>
                  <a:pt x="9081935" y="196155"/>
                  <a:pt x="9069896" y="266173"/>
                  <a:pt x="9070846" y="502889"/>
                </a:cubicBezTo>
                <a:cubicBezTo>
                  <a:pt x="9071796" y="739605"/>
                  <a:pt x="9050570" y="898458"/>
                  <a:pt x="9070846" y="1005777"/>
                </a:cubicBezTo>
                <a:cubicBezTo>
                  <a:pt x="9091122" y="1113096"/>
                  <a:pt x="9032599" y="1230211"/>
                  <a:pt x="9070846" y="1371514"/>
                </a:cubicBezTo>
                <a:cubicBezTo>
                  <a:pt x="9109093" y="1512817"/>
                  <a:pt x="9022729" y="1689992"/>
                  <a:pt x="9070846" y="1942979"/>
                </a:cubicBezTo>
                <a:cubicBezTo>
                  <a:pt x="9118963" y="2195966"/>
                  <a:pt x="9027223" y="2313814"/>
                  <a:pt x="9070846" y="2445867"/>
                </a:cubicBezTo>
                <a:cubicBezTo>
                  <a:pt x="9114469" y="2577920"/>
                  <a:pt x="9049598" y="2656363"/>
                  <a:pt x="9070846" y="2811605"/>
                </a:cubicBezTo>
                <a:cubicBezTo>
                  <a:pt x="9092094" y="2966847"/>
                  <a:pt x="9027716" y="3139435"/>
                  <a:pt x="9070846" y="3451645"/>
                </a:cubicBezTo>
                <a:cubicBezTo>
                  <a:pt x="9113976" y="3763855"/>
                  <a:pt x="9049706" y="3705992"/>
                  <a:pt x="9070846" y="3817382"/>
                </a:cubicBezTo>
                <a:cubicBezTo>
                  <a:pt x="9091986" y="3928772"/>
                  <a:pt x="9054804" y="4160596"/>
                  <a:pt x="9070846" y="4457422"/>
                </a:cubicBezTo>
                <a:cubicBezTo>
                  <a:pt x="9086888" y="4754248"/>
                  <a:pt x="9049127" y="4795858"/>
                  <a:pt x="9070846" y="4960310"/>
                </a:cubicBezTo>
                <a:cubicBezTo>
                  <a:pt x="9092565" y="5124762"/>
                  <a:pt x="9067123" y="5287024"/>
                  <a:pt x="9070846" y="5394623"/>
                </a:cubicBezTo>
                <a:cubicBezTo>
                  <a:pt x="9074569" y="5502222"/>
                  <a:pt x="9067852" y="5904335"/>
                  <a:pt x="9070846" y="6034663"/>
                </a:cubicBezTo>
                <a:cubicBezTo>
                  <a:pt x="9073840" y="6164991"/>
                  <a:pt x="9001230" y="6577327"/>
                  <a:pt x="9070846" y="6857572"/>
                </a:cubicBezTo>
                <a:cubicBezTo>
                  <a:pt x="8890410" y="6895559"/>
                  <a:pt x="8870426" y="6855699"/>
                  <a:pt x="8685335" y="6857572"/>
                </a:cubicBezTo>
                <a:cubicBezTo>
                  <a:pt x="8500244" y="6859445"/>
                  <a:pt x="8161933" y="6791032"/>
                  <a:pt x="8027699" y="6857572"/>
                </a:cubicBezTo>
                <a:cubicBezTo>
                  <a:pt x="7893465" y="6924112"/>
                  <a:pt x="7827333" y="6844953"/>
                  <a:pt x="7732896" y="6857572"/>
                </a:cubicBezTo>
                <a:cubicBezTo>
                  <a:pt x="7638459" y="6870191"/>
                  <a:pt x="7236234" y="6827029"/>
                  <a:pt x="7075260" y="6857572"/>
                </a:cubicBezTo>
                <a:cubicBezTo>
                  <a:pt x="6914286" y="6888115"/>
                  <a:pt x="6778931" y="6811620"/>
                  <a:pt x="6508332" y="6857572"/>
                </a:cubicBezTo>
                <a:cubicBezTo>
                  <a:pt x="6237733" y="6903524"/>
                  <a:pt x="6309760" y="6838854"/>
                  <a:pt x="6213530" y="6857572"/>
                </a:cubicBezTo>
                <a:cubicBezTo>
                  <a:pt x="6117300" y="6876290"/>
                  <a:pt x="5698651" y="6796011"/>
                  <a:pt x="5555893" y="6857572"/>
                </a:cubicBezTo>
                <a:cubicBezTo>
                  <a:pt x="5413135" y="6919133"/>
                  <a:pt x="5173257" y="6773912"/>
                  <a:pt x="4807548" y="6857572"/>
                </a:cubicBezTo>
                <a:cubicBezTo>
                  <a:pt x="4441840" y="6941232"/>
                  <a:pt x="4333032" y="6842049"/>
                  <a:pt x="4149912" y="6857572"/>
                </a:cubicBezTo>
                <a:cubicBezTo>
                  <a:pt x="3966792" y="6873095"/>
                  <a:pt x="3945953" y="6835061"/>
                  <a:pt x="3855110" y="6857572"/>
                </a:cubicBezTo>
                <a:cubicBezTo>
                  <a:pt x="3764267" y="6880083"/>
                  <a:pt x="3481126" y="6844052"/>
                  <a:pt x="3197473" y="6857572"/>
                </a:cubicBezTo>
                <a:cubicBezTo>
                  <a:pt x="2913820" y="6871092"/>
                  <a:pt x="2816555" y="6825081"/>
                  <a:pt x="2539837" y="6857572"/>
                </a:cubicBezTo>
                <a:cubicBezTo>
                  <a:pt x="2263119" y="6890063"/>
                  <a:pt x="2252335" y="6793249"/>
                  <a:pt x="1972909" y="6857572"/>
                </a:cubicBezTo>
                <a:cubicBezTo>
                  <a:pt x="1693483" y="6921895"/>
                  <a:pt x="1614042" y="6855536"/>
                  <a:pt x="1315273" y="6857572"/>
                </a:cubicBezTo>
                <a:cubicBezTo>
                  <a:pt x="1016504" y="6859608"/>
                  <a:pt x="887962" y="6825016"/>
                  <a:pt x="748345" y="6857572"/>
                </a:cubicBezTo>
                <a:cubicBezTo>
                  <a:pt x="608728" y="6890128"/>
                  <a:pt x="276557" y="6780123"/>
                  <a:pt x="0" y="6857572"/>
                </a:cubicBezTo>
                <a:cubicBezTo>
                  <a:pt x="-16513" y="6608394"/>
                  <a:pt x="4469" y="6507135"/>
                  <a:pt x="0" y="6217532"/>
                </a:cubicBezTo>
                <a:cubicBezTo>
                  <a:pt x="-4469" y="5927929"/>
                  <a:pt x="57235" y="5851630"/>
                  <a:pt x="0" y="5646068"/>
                </a:cubicBezTo>
                <a:cubicBezTo>
                  <a:pt x="-57235" y="5440506"/>
                  <a:pt x="46041" y="5129980"/>
                  <a:pt x="0" y="4937452"/>
                </a:cubicBezTo>
                <a:cubicBezTo>
                  <a:pt x="-46041" y="4744924"/>
                  <a:pt x="26041" y="4589338"/>
                  <a:pt x="0" y="4297412"/>
                </a:cubicBezTo>
                <a:cubicBezTo>
                  <a:pt x="-26041" y="4005486"/>
                  <a:pt x="46150" y="4072718"/>
                  <a:pt x="0" y="3863099"/>
                </a:cubicBezTo>
                <a:cubicBezTo>
                  <a:pt x="-46150" y="3653480"/>
                  <a:pt x="8320" y="3623978"/>
                  <a:pt x="0" y="3497362"/>
                </a:cubicBezTo>
                <a:cubicBezTo>
                  <a:pt x="-8320" y="3370746"/>
                  <a:pt x="25363" y="2990172"/>
                  <a:pt x="0" y="2788746"/>
                </a:cubicBezTo>
                <a:cubicBezTo>
                  <a:pt x="-25363" y="2587320"/>
                  <a:pt x="24463" y="2405877"/>
                  <a:pt x="0" y="2217282"/>
                </a:cubicBezTo>
                <a:cubicBezTo>
                  <a:pt x="-24463" y="2028687"/>
                  <a:pt x="7927" y="1972099"/>
                  <a:pt x="0" y="1851544"/>
                </a:cubicBezTo>
                <a:cubicBezTo>
                  <a:pt x="-7927" y="1730989"/>
                  <a:pt x="43714" y="1611563"/>
                  <a:pt x="0" y="1417232"/>
                </a:cubicBezTo>
                <a:cubicBezTo>
                  <a:pt x="-43714" y="1222901"/>
                  <a:pt x="62589" y="1098210"/>
                  <a:pt x="0" y="845767"/>
                </a:cubicBezTo>
                <a:cubicBezTo>
                  <a:pt x="-62589" y="593325"/>
                  <a:pt x="66519" y="308255"/>
                  <a:pt x="0" y="0"/>
                </a:cubicBezTo>
                <a:close/>
              </a:path>
            </a:pathLst>
          </a:cu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8535221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custGeom>
            <a:avLst/>
            <a:gdLst>
              <a:gd name="connsiteX0" fmla="*/ 0 w 4894564"/>
              <a:gd name="connsiteY0" fmla="*/ 0 h 12193546"/>
              <a:gd name="connsiteX1" fmla="*/ 397004 w 4894564"/>
              <a:gd name="connsiteY1" fmla="*/ 0 h 12193546"/>
              <a:gd name="connsiteX2" fmla="*/ 842953 w 4894564"/>
              <a:gd name="connsiteY2" fmla="*/ 0 h 12193546"/>
              <a:gd name="connsiteX3" fmla="*/ 1386793 w 4894564"/>
              <a:gd name="connsiteY3" fmla="*/ 0 h 12193546"/>
              <a:gd name="connsiteX4" fmla="*/ 1979579 w 4894564"/>
              <a:gd name="connsiteY4" fmla="*/ 0 h 12193546"/>
              <a:gd name="connsiteX5" fmla="*/ 2376583 w 4894564"/>
              <a:gd name="connsiteY5" fmla="*/ 0 h 12193546"/>
              <a:gd name="connsiteX6" fmla="*/ 2920423 w 4894564"/>
              <a:gd name="connsiteY6" fmla="*/ 0 h 12193546"/>
              <a:gd name="connsiteX7" fmla="*/ 3317427 w 4894564"/>
              <a:gd name="connsiteY7" fmla="*/ 0 h 12193546"/>
              <a:gd name="connsiteX8" fmla="*/ 3714430 w 4894564"/>
              <a:gd name="connsiteY8" fmla="*/ 0 h 12193546"/>
              <a:gd name="connsiteX9" fmla="*/ 4307216 w 4894564"/>
              <a:gd name="connsiteY9" fmla="*/ 0 h 12193546"/>
              <a:gd name="connsiteX10" fmla="*/ 4894564 w 4894564"/>
              <a:gd name="connsiteY10" fmla="*/ 0 h 12193546"/>
              <a:gd name="connsiteX11" fmla="*/ 4894564 w 4894564"/>
              <a:gd name="connsiteY11" fmla="*/ 336774 h 12193546"/>
              <a:gd name="connsiteX12" fmla="*/ 4894564 w 4894564"/>
              <a:gd name="connsiteY12" fmla="*/ 917419 h 12193546"/>
              <a:gd name="connsiteX13" fmla="*/ 4894564 w 4894564"/>
              <a:gd name="connsiteY13" fmla="*/ 1620000 h 12193546"/>
              <a:gd name="connsiteX14" fmla="*/ 4894564 w 4894564"/>
              <a:gd name="connsiteY14" fmla="*/ 1956774 h 12193546"/>
              <a:gd name="connsiteX15" fmla="*/ 4894564 w 4894564"/>
              <a:gd name="connsiteY15" fmla="*/ 2659354 h 12193546"/>
              <a:gd name="connsiteX16" fmla="*/ 4894564 w 4894564"/>
              <a:gd name="connsiteY16" fmla="*/ 2874193 h 12193546"/>
              <a:gd name="connsiteX17" fmla="*/ 4894564 w 4894564"/>
              <a:gd name="connsiteY17" fmla="*/ 3576773 h 12193546"/>
              <a:gd name="connsiteX18" fmla="*/ 4894564 w 4894564"/>
              <a:gd name="connsiteY18" fmla="*/ 3791612 h 12193546"/>
              <a:gd name="connsiteX19" fmla="*/ 4894564 w 4894564"/>
              <a:gd name="connsiteY19" fmla="*/ 4494193 h 12193546"/>
              <a:gd name="connsiteX20" fmla="*/ 4894564 w 4894564"/>
              <a:gd name="connsiteY20" fmla="*/ 5196773 h 12193546"/>
              <a:gd name="connsiteX21" fmla="*/ 4894564 w 4894564"/>
              <a:gd name="connsiteY21" fmla="*/ 5411612 h 12193546"/>
              <a:gd name="connsiteX22" fmla="*/ 4894564 w 4894564"/>
              <a:gd name="connsiteY22" fmla="*/ 5748386 h 12193546"/>
              <a:gd name="connsiteX23" fmla="*/ 4894564 w 4894564"/>
              <a:gd name="connsiteY23" fmla="*/ 6207096 h 12193546"/>
              <a:gd name="connsiteX24" fmla="*/ 4894564 w 4894564"/>
              <a:gd name="connsiteY24" fmla="*/ 6787741 h 12193546"/>
              <a:gd name="connsiteX25" fmla="*/ 4894564 w 4894564"/>
              <a:gd name="connsiteY25" fmla="*/ 7612257 h 12193546"/>
              <a:gd name="connsiteX26" fmla="*/ 4894564 w 4894564"/>
              <a:gd name="connsiteY26" fmla="*/ 8314837 h 12193546"/>
              <a:gd name="connsiteX27" fmla="*/ 4894564 w 4894564"/>
              <a:gd name="connsiteY27" fmla="*/ 9017418 h 12193546"/>
              <a:gd name="connsiteX28" fmla="*/ 4894564 w 4894564"/>
              <a:gd name="connsiteY28" fmla="*/ 9841934 h 12193546"/>
              <a:gd name="connsiteX29" fmla="*/ 4894564 w 4894564"/>
              <a:gd name="connsiteY29" fmla="*/ 10666450 h 12193546"/>
              <a:gd name="connsiteX30" fmla="*/ 4894564 w 4894564"/>
              <a:gd name="connsiteY30" fmla="*/ 11125159 h 12193546"/>
              <a:gd name="connsiteX31" fmla="*/ 4894564 w 4894564"/>
              <a:gd name="connsiteY31" fmla="*/ 11461933 h 12193546"/>
              <a:gd name="connsiteX32" fmla="*/ 4894564 w 4894564"/>
              <a:gd name="connsiteY32" fmla="*/ 12193546 h 12193546"/>
              <a:gd name="connsiteX33" fmla="*/ 4448615 w 4894564"/>
              <a:gd name="connsiteY33" fmla="*/ 12193546 h 12193546"/>
              <a:gd name="connsiteX34" fmla="*/ 3904774 w 4894564"/>
              <a:gd name="connsiteY34" fmla="*/ 12193546 h 12193546"/>
              <a:gd name="connsiteX35" fmla="*/ 3409880 w 4894564"/>
              <a:gd name="connsiteY35" fmla="*/ 12193546 h 12193546"/>
              <a:gd name="connsiteX36" fmla="*/ 2817094 w 4894564"/>
              <a:gd name="connsiteY36" fmla="*/ 12193546 h 12193546"/>
              <a:gd name="connsiteX37" fmla="*/ 2420090 w 4894564"/>
              <a:gd name="connsiteY37" fmla="*/ 12193546 h 12193546"/>
              <a:gd name="connsiteX38" fmla="*/ 2023086 w 4894564"/>
              <a:gd name="connsiteY38" fmla="*/ 12193546 h 12193546"/>
              <a:gd name="connsiteX39" fmla="*/ 1577137 w 4894564"/>
              <a:gd name="connsiteY39" fmla="*/ 12193546 h 12193546"/>
              <a:gd name="connsiteX40" fmla="*/ 935406 w 4894564"/>
              <a:gd name="connsiteY40" fmla="*/ 12193546 h 12193546"/>
              <a:gd name="connsiteX41" fmla="*/ 538402 w 4894564"/>
              <a:gd name="connsiteY41" fmla="*/ 12193546 h 12193546"/>
              <a:gd name="connsiteX42" fmla="*/ 0 w 4894564"/>
              <a:gd name="connsiteY42" fmla="*/ 12193546 h 12193546"/>
              <a:gd name="connsiteX43" fmla="*/ 0 w 4894564"/>
              <a:gd name="connsiteY43" fmla="*/ 11856772 h 12193546"/>
              <a:gd name="connsiteX44" fmla="*/ 0 w 4894564"/>
              <a:gd name="connsiteY44" fmla="*/ 11032256 h 12193546"/>
              <a:gd name="connsiteX45" fmla="*/ 0 w 4894564"/>
              <a:gd name="connsiteY45" fmla="*/ 10451611 h 12193546"/>
              <a:gd name="connsiteX46" fmla="*/ 0 w 4894564"/>
              <a:gd name="connsiteY46" fmla="*/ 9627095 h 12193546"/>
              <a:gd name="connsiteX47" fmla="*/ 0 w 4894564"/>
              <a:gd name="connsiteY47" fmla="*/ 8802579 h 12193546"/>
              <a:gd name="connsiteX48" fmla="*/ 0 w 4894564"/>
              <a:gd name="connsiteY48" fmla="*/ 8343869 h 12193546"/>
              <a:gd name="connsiteX49" fmla="*/ 0 w 4894564"/>
              <a:gd name="connsiteY49" fmla="*/ 8129031 h 12193546"/>
              <a:gd name="connsiteX50" fmla="*/ 0 w 4894564"/>
              <a:gd name="connsiteY50" fmla="*/ 7304515 h 12193546"/>
              <a:gd name="connsiteX51" fmla="*/ 0 w 4894564"/>
              <a:gd name="connsiteY51" fmla="*/ 6479999 h 12193546"/>
              <a:gd name="connsiteX52" fmla="*/ 0 w 4894564"/>
              <a:gd name="connsiteY52" fmla="*/ 5899354 h 12193546"/>
              <a:gd name="connsiteX53" fmla="*/ 0 w 4894564"/>
              <a:gd name="connsiteY53" fmla="*/ 5562580 h 12193546"/>
              <a:gd name="connsiteX54" fmla="*/ 0 w 4894564"/>
              <a:gd name="connsiteY54" fmla="*/ 4981935 h 12193546"/>
              <a:gd name="connsiteX55" fmla="*/ 0 w 4894564"/>
              <a:gd name="connsiteY55" fmla="*/ 4401289 h 12193546"/>
              <a:gd name="connsiteX56" fmla="*/ 0 w 4894564"/>
              <a:gd name="connsiteY56" fmla="*/ 3820644 h 12193546"/>
              <a:gd name="connsiteX57" fmla="*/ 0 w 4894564"/>
              <a:gd name="connsiteY57" fmla="*/ 3483870 h 12193546"/>
              <a:gd name="connsiteX58" fmla="*/ 0 w 4894564"/>
              <a:gd name="connsiteY58" fmla="*/ 3147096 h 12193546"/>
              <a:gd name="connsiteX59" fmla="*/ 0 w 4894564"/>
              <a:gd name="connsiteY59" fmla="*/ 2444516 h 12193546"/>
              <a:gd name="connsiteX60" fmla="*/ 0 w 4894564"/>
              <a:gd name="connsiteY60" fmla="*/ 2229677 h 12193546"/>
              <a:gd name="connsiteX61" fmla="*/ 0 w 4894564"/>
              <a:gd name="connsiteY61" fmla="*/ 1770967 h 12193546"/>
              <a:gd name="connsiteX62" fmla="*/ 0 w 4894564"/>
              <a:gd name="connsiteY62" fmla="*/ 946451 h 12193546"/>
              <a:gd name="connsiteX63" fmla="*/ 0 w 4894564"/>
              <a:gd name="connsiteY63" fmla="*/ 609677 h 12193546"/>
              <a:gd name="connsiteX64" fmla="*/ 0 w 4894564"/>
              <a:gd name="connsiteY64" fmla="*/ 0 h 121935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4894564" h="12193546" fill="none" extrusionOk="0">
                <a:moveTo>
                  <a:pt x="0" y="0"/>
                </a:moveTo>
                <a:cubicBezTo>
                  <a:pt x="79774" y="-34693"/>
                  <a:pt x="298509" y="6783"/>
                  <a:pt x="397004" y="0"/>
                </a:cubicBezTo>
                <a:cubicBezTo>
                  <a:pt x="495499" y="-6783"/>
                  <a:pt x="698179" y="17487"/>
                  <a:pt x="842953" y="0"/>
                </a:cubicBezTo>
                <a:cubicBezTo>
                  <a:pt x="987727" y="-17487"/>
                  <a:pt x="1182720" y="6010"/>
                  <a:pt x="1386793" y="0"/>
                </a:cubicBezTo>
                <a:cubicBezTo>
                  <a:pt x="1590866" y="-6010"/>
                  <a:pt x="1830022" y="67293"/>
                  <a:pt x="1979579" y="0"/>
                </a:cubicBezTo>
                <a:cubicBezTo>
                  <a:pt x="2129136" y="-67293"/>
                  <a:pt x="2214272" y="17771"/>
                  <a:pt x="2376583" y="0"/>
                </a:cubicBezTo>
                <a:cubicBezTo>
                  <a:pt x="2538894" y="-17771"/>
                  <a:pt x="2673528" y="45702"/>
                  <a:pt x="2920423" y="0"/>
                </a:cubicBezTo>
                <a:cubicBezTo>
                  <a:pt x="3167318" y="-45702"/>
                  <a:pt x="3235050" y="18700"/>
                  <a:pt x="3317427" y="0"/>
                </a:cubicBezTo>
                <a:cubicBezTo>
                  <a:pt x="3399804" y="-18700"/>
                  <a:pt x="3599105" y="29966"/>
                  <a:pt x="3714430" y="0"/>
                </a:cubicBezTo>
                <a:cubicBezTo>
                  <a:pt x="3829755" y="-29966"/>
                  <a:pt x="4043030" y="16222"/>
                  <a:pt x="4307216" y="0"/>
                </a:cubicBezTo>
                <a:cubicBezTo>
                  <a:pt x="4571402" y="-16222"/>
                  <a:pt x="4713421" y="3879"/>
                  <a:pt x="4894564" y="0"/>
                </a:cubicBezTo>
                <a:cubicBezTo>
                  <a:pt x="4933550" y="118983"/>
                  <a:pt x="4863243" y="222591"/>
                  <a:pt x="4894564" y="336774"/>
                </a:cubicBezTo>
                <a:cubicBezTo>
                  <a:pt x="4925885" y="450957"/>
                  <a:pt x="4855063" y="781331"/>
                  <a:pt x="4894564" y="917419"/>
                </a:cubicBezTo>
                <a:cubicBezTo>
                  <a:pt x="4934065" y="1053507"/>
                  <a:pt x="4870858" y="1440398"/>
                  <a:pt x="4894564" y="1620000"/>
                </a:cubicBezTo>
                <a:cubicBezTo>
                  <a:pt x="4918270" y="1799602"/>
                  <a:pt x="4862872" y="1884505"/>
                  <a:pt x="4894564" y="1956774"/>
                </a:cubicBezTo>
                <a:cubicBezTo>
                  <a:pt x="4926256" y="2029043"/>
                  <a:pt x="4856025" y="2370791"/>
                  <a:pt x="4894564" y="2659354"/>
                </a:cubicBezTo>
                <a:cubicBezTo>
                  <a:pt x="4933103" y="2947917"/>
                  <a:pt x="4877039" y="2827649"/>
                  <a:pt x="4894564" y="2874193"/>
                </a:cubicBezTo>
                <a:cubicBezTo>
                  <a:pt x="4912089" y="2920737"/>
                  <a:pt x="4833957" y="3386502"/>
                  <a:pt x="4894564" y="3576773"/>
                </a:cubicBezTo>
                <a:cubicBezTo>
                  <a:pt x="4955171" y="3767044"/>
                  <a:pt x="4887296" y="3707975"/>
                  <a:pt x="4894564" y="3791612"/>
                </a:cubicBezTo>
                <a:cubicBezTo>
                  <a:pt x="4901832" y="3875249"/>
                  <a:pt x="4864818" y="4313828"/>
                  <a:pt x="4894564" y="4494193"/>
                </a:cubicBezTo>
                <a:cubicBezTo>
                  <a:pt x="4924310" y="4674558"/>
                  <a:pt x="4828659" y="4859117"/>
                  <a:pt x="4894564" y="5196773"/>
                </a:cubicBezTo>
                <a:cubicBezTo>
                  <a:pt x="4960469" y="5534429"/>
                  <a:pt x="4882708" y="5355418"/>
                  <a:pt x="4894564" y="5411612"/>
                </a:cubicBezTo>
                <a:cubicBezTo>
                  <a:pt x="4906420" y="5467806"/>
                  <a:pt x="4868075" y="5592409"/>
                  <a:pt x="4894564" y="5748386"/>
                </a:cubicBezTo>
                <a:cubicBezTo>
                  <a:pt x="4921053" y="5904363"/>
                  <a:pt x="4881107" y="6113671"/>
                  <a:pt x="4894564" y="6207096"/>
                </a:cubicBezTo>
                <a:cubicBezTo>
                  <a:pt x="4908021" y="6300521"/>
                  <a:pt x="4851441" y="6581479"/>
                  <a:pt x="4894564" y="6787741"/>
                </a:cubicBezTo>
                <a:cubicBezTo>
                  <a:pt x="4937687" y="6994004"/>
                  <a:pt x="4796148" y="7302732"/>
                  <a:pt x="4894564" y="7612257"/>
                </a:cubicBezTo>
                <a:cubicBezTo>
                  <a:pt x="4992980" y="7921782"/>
                  <a:pt x="4855394" y="8134552"/>
                  <a:pt x="4894564" y="8314837"/>
                </a:cubicBezTo>
                <a:cubicBezTo>
                  <a:pt x="4933734" y="8495122"/>
                  <a:pt x="4842414" y="8856185"/>
                  <a:pt x="4894564" y="9017418"/>
                </a:cubicBezTo>
                <a:cubicBezTo>
                  <a:pt x="4946714" y="9178651"/>
                  <a:pt x="4871276" y="9544608"/>
                  <a:pt x="4894564" y="9841934"/>
                </a:cubicBezTo>
                <a:cubicBezTo>
                  <a:pt x="4917852" y="10139260"/>
                  <a:pt x="4811626" y="10327132"/>
                  <a:pt x="4894564" y="10666450"/>
                </a:cubicBezTo>
                <a:cubicBezTo>
                  <a:pt x="4977502" y="11005768"/>
                  <a:pt x="4843416" y="11008658"/>
                  <a:pt x="4894564" y="11125159"/>
                </a:cubicBezTo>
                <a:cubicBezTo>
                  <a:pt x="4945712" y="11241660"/>
                  <a:pt x="4879550" y="11365713"/>
                  <a:pt x="4894564" y="11461933"/>
                </a:cubicBezTo>
                <a:cubicBezTo>
                  <a:pt x="4909578" y="11558153"/>
                  <a:pt x="4819514" y="12042846"/>
                  <a:pt x="4894564" y="12193546"/>
                </a:cubicBezTo>
                <a:cubicBezTo>
                  <a:pt x="4756469" y="12238850"/>
                  <a:pt x="4538782" y="12155488"/>
                  <a:pt x="4448615" y="12193546"/>
                </a:cubicBezTo>
                <a:cubicBezTo>
                  <a:pt x="4358448" y="12231604"/>
                  <a:pt x="4083209" y="12160089"/>
                  <a:pt x="3904774" y="12193546"/>
                </a:cubicBezTo>
                <a:cubicBezTo>
                  <a:pt x="3726339" y="12227003"/>
                  <a:pt x="3622079" y="12163027"/>
                  <a:pt x="3409880" y="12193546"/>
                </a:cubicBezTo>
                <a:cubicBezTo>
                  <a:pt x="3197681" y="12224065"/>
                  <a:pt x="2937040" y="12172599"/>
                  <a:pt x="2817094" y="12193546"/>
                </a:cubicBezTo>
                <a:cubicBezTo>
                  <a:pt x="2697148" y="12214493"/>
                  <a:pt x="2564060" y="12190391"/>
                  <a:pt x="2420090" y="12193546"/>
                </a:cubicBezTo>
                <a:cubicBezTo>
                  <a:pt x="2276120" y="12196701"/>
                  <a:pt x="2206740" y="12175650"/>
                  <a:pt x="2023086" y="12193546"/>
                </a:cubicBezTo>
                <a:cubicBezTo>
                  <a:pt x="1839432" y="12211442"/>
                  <a:pt x="1752448" y="12156467"/>
                  <a:pt x="1577137" y="12193546"/>
                </a:cubicBezTo>
                <a:cubicBezTo>
                  <a:pt x="1401826" y="12230625"/>
                  <a:pt x="1080287" y="12136481"/>
                  <a:pt x="935406" y="12193546"/>
                </a:cubicBezTo>
                <a:cubicBezTo>
                  <a:pt x="790525" y="12250611"/>
                  <a:pt x="643337" y="12161845"/>
                  <a:pt x="538402" y="12193546"/>
                </a:cubicBezTo>
                <a:cubicBezTo>
                  <a:pt x="433467" y="12225247"/>
                  <a:pt x="241826" y="12188726"/>
                  <a:pt x="0" y="12193546"/>
                </a:cubicBezTo>
                <a:cubicBezTo>
                  <a:pt x="-19966" y="12060943"/>
                  <a:pt x="22886" y="11994123"/>
                  <a:pt x="0" y="11856772"/>
                </a:cubicBezTo>
                <a:cubicBezTo>
                  <a:pt x="-22886" y="11719421"/>
                  <a:pt x="84216" y="11422160"/>
                  <a:pt x="0" y="11032256"/>
                </a:cubicBezTo>
                <a:cubicBezTo>
                  <a:pt x="-84216" y="10642352"/>
                  <a:pt x="53817" y="10632575"/>
                  <a:pt x="0" y="10451611"/>
                </a:cubicBezTo>
                <a:cubicBezTo>
                  <a:pt x="-53817" y="10270648"/>
                  <a:pt x="61084" y="9990791"/>
                  <a:pt x="0" y="9627095"/>
                </a:cubicBezTo>
                <a:cubicBezTo>
                  <a:pt x="-61084" y="9263399"/>
                  <a:pt x="92185" y="9063408"/>
                  <a:pt x="0" y="8802579"/>
                </a:cubicBezTo>
                <a:cubicBezTo>
                  <a:pt x="-92185" y="8541750"/>
                  <a:pt x="13550" y="8536333"/>
                  <a:pt x="0" y="8343869"/>
                </a:cubicBezTo>
                <a:cubicBezTo>
                  <a:pt x="-13550" y="8151405"/>
                  <a:pt x="9547" y="8194191"/>
                  <a:pt x="0" y="8129031"/>
                </a:cubicBezTo>
                <a:cubicBezTo>
                  <a:pt x="-9547" y="8063871"/>
                  <a:pt x="61297" y="7704932"/>
                  <a:pt x="0" y="7304515"/>
                </a:cubicBezTo>
                <a:cubicBezTo>
                  <a:pt x="-61297" y="6904098"/>
                  <a:pt x="6526" y="6681229"/>
                  <a:pt x="0" y="6479999"/>
                </a:cubicBezTo>
                <a:cubicBezTo>
                  <a:pt x="-6526" y="6278769"/>
                  <a:pt x="69405" y="6131658"/>
                  <a:pt x="0" y="5899354"/>
                </a:cubicBezTo>
                <a:cubicBezTo>
                  <a:pt x="-69405" y="5667051"/>
                  <a:pt x="2235" y="5696853"/>
                  <a:pt x="0" y="5562580"/>
                </a:cubicBezTo>
                <a:cubicBezTo>
                  <a:pt x="-2235" y="5428307"/>
                  <a:pt x="48563" y="5106734"/>
                  <a:pt x="0" y="4981935"/>
                </a:cubicBezTo>
                <a:cubicBezTo>
                  <a:pt x="-48563" y="4857137"/>
                  <a:pt x="10913" y="4559490"/>
                  <a:pt x="0" y="4401289"/>
                </a:cubicBezTo>
                <a:cubicBezTo>
                  <a:pt x="-10913" y="4243088"/>
                  <a:pt x="44197" y="3954099"/>
                  <a:pt x="0" y="3820644"/>
                </a:cubicBezTo>
                <a:cubicBezTo>
                  <a:pt x="-44197" y="3687190"/>
                  <a:pt x="18318" y="3611159"/>
                  <a:pt x="0" y="3483870"/>
                </a:cubicBezTo>
                <a:cubicBezTo>
                  <a:pt x="-18318" y="3356581"/>
                  <a:pt x="3261" y="3228749"/>
                  <a:pt x="0" y="3147096"/>
                </a:cubicBezTo>
                <a:cubicBezTo>
                  <a:pt x="-3261" y="3065443"/>
                  <a:pt x="64500" y="2753369"/>
                  <a:pt x="0" y="2444516"/>
                </a:cubicBezTo>
                <a:cubicBezTo>
                  <a:pt x="-64500" y="2135663"/>
                  <a:pt x="21168" y="2317065"/>
                  <a:pt x="0" y="2229677"/>
                </a:cubicBezTo>
                <a:cubicBezTo>
                  <a:pt x="-21168" y="2142289"/>
                  <a:pt x="19911" y="1948794"/>
                  <a:pt x="0" y="1770967"/>
                </a:cubicBezTo>
                <a:cubicBezTo>
                  <a:pt x="-19911" y="1593140"/>
                  <a:pt x="10601" y="1152905"/>
                  <a:pt x="0" y="946451"/>
                </a:cubicBezTo>
                <a:cubicBezTo>
                  <a:pt x="-10601" y="739997"/>
                  <a:pt x="14523" y="687024"/>
                  <a:pt x="0" y="609677"/>
                </a:cubicBezTo>
                <a:cubicBezTo>
                  <a:pt x="-14523" y="532330"/>
                  <a:pt x="62574" y="184117"/>
                  <a:pt x="0" y="0"/>
                </a:cubicBezTo>
                <a:close/>
              </a:path>
              <a:path w="4894564" h="12193546" stroke="0" extrusionOk="0">
                <a:moveTo>
                  <a:pt x="0" y="0"/>
                </a:moveTo>
                <a:cubicBezTo>
                  <a:pt x="138908" y="-31187"/>
                  <a:pt x="310270" y="29594"/>
                  <a:pt x="494895" y="0"/>
                </a:cubicBezTo>
                <a:cubicBezTo>
                  <a:pt x="679520" y="-29594"/>
                  <a:pt x="703565" y="34492"/>
                  <a:pt x="891898" y="0"/>
                </a:cubicBezTo>
                <a:cubicBezTo>
                  <a:pt x="1080231" y="-34492"/>
                  <a:pt x="1242888" y="60952"/>
                  <a:pt x="1435739" y="0"/>
                </a:cubicBezTo>
                <a:cubicBezTo>
                  <a:pt x="1628590" y="-60952"/>
                  <a:pt x="1819762" y="17012"/>
                  <a:pt x="2028525" y="0"/>
                </a:cubicBezTo>
                <a:cubicBezTo>
                  <a:pt x="2237288" y="-17012"/>
                  <a:pt x="2384779" y="44462"/>
                  <a:pt x="2474474" y="0"/>
                </a:cubicBezTo>
                <a:cubicBezTo>
                  <a:pt x="2564169" y="-44462"/>
                  <a:pt x="2868829" y="56022"/>
                  <a:pt x="3116206" y="0"/>
                </a:cubicBezTo>
                <a:cubicBezTo>
                  <a:pt x="3363583" y="-56022"/>
                  <a:pt x="3563891" y="5936"/>
                  <a:pt x="3757937" y="0"/>
                </a:cubicBezTo>
                <a:cubicBezTo>
                  <a:pt x="3951983" y="-5936"/>
                  <a:pt x="4176215" y="37569"/>
                  <a:pt x="4350724" y="0"/>
                </a:cubicBezTo>
                <a:cubicBezTo>
                  <a:pt x="4525233" y="-37569"/>
                  <a:pt x="4623785" y="41297"/>
                  <a:pt x="4894564" y="0"/>
                </a:cubicBezTo>
                <a:cubicBezTo>
                  <a:pt x="4941764" y="193690"/>
                  <a:pt x="4869901" y="419786"/>
                  <a:pt x="4894564" y="702581"/>
                </a:cubicBezTo>
                <a:cubicBezTo>
                  <a:pt x="4919227" y="985376"/>
                  <a:pt x="4884137" y="1173225"/>
                  <a:pt x="4894564" y="1527096"/>
                </a:cubicBezTo>
                <a:cubicBezTo>
                  <a:pt x="4904991" y="1880967"/>
                  <a:pt x="4833115" y="2073127"/>
                  <a:pt x="4894564" y="2229677"/>
                </a:cubicBezTo>
                <a:cubicBezTo>
                  <a:pt x="4956013" y="2386227"/>
                  <a:pt x="4813451" y="2663501"/>
                  <a:pt x="4894564" y="3054193"/>
                </a:cubicBezTo>
                <a:cubicBezTo>
                  <a:pt x="4975677" y="3444885"/>
                  <a:pt x="4845156" y="3427968"/>
                  <a:pt x="4894564" y="3634838"/>
                </a:cubicBezTo>
                <a:cubicBezTo>
                  <a:pt x="4943972" y="3841709"/>
                  <a:pt x="4873152" y="3748167"/>
                  <a:pt x="4894564" y="3849677"/>
                </a:cubicBezTo>
                <a:cubicBezTo>
                  <a:pt x="4915976" y="3951187"/>
                  <a:pt x="4860341" y="4286948"/>
                  <a:pt x="4894564" y="4552257"/>
                </a:cubicBezTo>
                <a:cubicBezTo>
                  <a:pt x="4928787" y="4817566"/>
                  <a:pt x="4862372" y="4982233"/>
                  <a:pt x="4894564" y="5132902"/>
                </a:cubicBezTo>
                <a:cubicBezTo>
                  <a:pt x="4926756" y="5283571"/>
                  <a:pt x="4883293" y="5391720"/>
                  <a:pt x="4894564" y="5591612"/>
                </a:cubicBezTo>
                <a:cubicBezTo>
                  <a:pt x="4905835" y="5791504"/>
                  <a:pt x="4846670" y="6007142"/>
                  <a:pt x="4894564" y="6172257"/>
                </a:cubicBezTo>
                <a:cubicBezTo>
                  <a:pt x="4942458" y="6337373"/>
                  <a:pt x="4890430" y="6347060"/>
                  <a:pt x="4894564" y="6509031"/>
                </a:cubicBezTo>
                <a:cubicBezTo>
                  <a:pt x="4898698" y="6671002"/>
                  <a:pt x="4873269" y="6685650"/>
                  <a:pt x="4894564" y="6845805"/>
                </a:cubicBezTo>
                <a:cubicBezTo>
                  <a:pt x="4915859" y="7005960"/>
                  <a:pt x="4888284" y="6980128"/>
                  <a:pt x="4894564" y="7060644"/>
                </a:cubicBezTo>
                <a:cubicBezTo>
                  <a:pt x="4900844" y="7141160"/>
                  <a:pt x="4892953" y="7199527"/>
                  <a:pt x="4894564" y="7275482"/>
                </a:cubicBezTo>
                <a:cubicBezTo>
                  <a:pt x="4896175" y="7351437"/>
                  <a:pt x="4894158" y="7604747"/>
                  <a:pt x="4894564" y="7856127"/>
                </a:cubicBezTo>
                <a:cubicBezTo>
                  <a:pt x="4894970" y="8107507"/>
                  <a:pt x="4878673" y="7967316"/>
                  <a:pt x="4894564" y="8070966"/>
                </a:cubicBezTo>
                <a:cubicBezTo>
                  <a:pt x="4910455" y="8174616"/>
                  <a:pt x="4879562" y="8482393"/>
                  <a:pt x="4894564" y="8651611"/>
                </a:cubicBezTo>
                <a:cubicBezTo>
                  <a:pt x="4909566" y="8820830"/>
                  <a:pt x="4830924" y="9291888"/>
                  <a:pt x="4894564" y="9476127"/>
                </a:cubicBezTo>
                <a:cubicBezTo>
                  <a:pt x="4958204" y="9660366"/>
                  <a:pt x="4816322" y="9924279"/>
                  <a:pt x="4894564" y="10300643"/>
                </a:cubicBezTo>
                <a:cubicBezTo>
                  <a:pt x="4972806" y="10677007"/>
                  <a:pt x="4828067" y="10924287"/>
                  <a:pt x="4894564" y="11125159"/>
                </a:cubicBezTo>
                <a:cubicBezTo>
                  <a:pt x="4961061" y="11326031"/>
                  <a:pt x="4889565" y="11357009"/>
                  <a:pt x="4894564" y="11583869"/>
                </a:cubicBezTo>
                <a:cubicBezTo>
                  <a:pt x="4899563" y="11810729"/>
                  <a:pt x="4880005" y="11889993"/>
                  <a:pt x="4894564" y="12193546"/>
                </a:cubicBezTo>
                <a:cubicBezTo>
                  <a:pt x="4732057" y="12224621"/>
                  <a:pt x="4601599" y="12184062"/>
                  <a:pt x="4399669" y="12193546"/>
                </a:cubicBezTo>
                <a:cubicBezTo>
                  <a:pt x="4197740" y="12203030"/>
                  <a:pt x="4056404" y="12143318"/>
                  <a:pt x="3904774" y="12193546"/>
                </a:cubicBezTo>
                <a:cubicBezTo>
                  <a:pt x="3753144" y="12243774"/>
                  <a:pt x="3648205" y="12182391"/>
                  <a:pt x="3458825" y="12193546"/>
                </a:cubicBezTo>
                <a:cubicBezTo>
                  <a:pt x="3269445" y="12204701"/>
                  <a:pt x="3013040" y="12162851"/>
                  <a:pt x="2866039" y="12193546"/>
                </a:cubicBezTo>
                <a:cubicBezTo>
                  <a:pt x="2719038" y="12224241"/>
                  <a:pt x="2577284" y="12178808"/>
                  <a:pt x="2469036" y="12193546"/>
                </a:cubicBezTo>
                <a:cubicBezTo>
                  <a:pt x="2360788" y="12208284"/>
                  <a:pt x="2036073" y="12133215"/>
                  <a:pt x="1827304" y="12193546"/>
                </a:cubicBezTo>
                <a:cubicBezTo>
                  <a:pt x="1618535" y="12253877"/>
                  <a:pt x="1576064" y="12146241"/>
                  <a:pt x="1430300" y="12193546"/>
                </a:cubicBezTo>
                <a:cubicBezTo>
                  <a:pt x="1284536" y="12240851"/>
                  <a:pt x="999614" y="12140409"/>
                  <a:pt x="886460" y="12193546"/>
                </a:cubicBezTo>
                <a:cubicBezTo>
                  <a:pt x="773306" y="12246683"/>
                  <a:pt x="582503" y="12176986"/>
                  <a:pt x="489456" y="12193546"/>
                </a:cubicBezTo>
                <a:cubicBezTo>
                  <a:pt x="396409" y="12210106"/>
                  <a:pt x="131374" y="12142430"/>
                  <a:pt x="0" y="12193546"/>
                </a:cubicBezTo>
                <a:cubicBezTo>
                  <a:pt x="-9610" y="12102814"/>
                  <a:pt x="24447" y="12038038"/>
                  <a:pt x="0" y="11978707"/>
                </a:cubicBezTo>
                <a:cubicBezTo>
                  <a:pt x="-24447" y="11919376"/>
                  <a:pt x="31752" y="11509477"/>
                  <a:pt x="0" y="11154191"/>
                </a:cubicBezTo>
                <a:cubicBezTo>
                  <a:pt x="-31752" y="10798905"/>
                  <a:pt x="22941" y="10737280"/>
                  <a:pt x="0" y="10451611"/>
                </a:cubicBezTo>
                <a:cubicBezTo>
                  <a:pt x="-22941" y="10165942"/>
                  <a:pt x="47620" y="10032797"/>
                  <a:pt x="0" y="9749030"/>
                </a:cubicBezTo>
                <a:cubicBezTo>
                  <a:pt x="-47620" y="9465263"/>
                  <a:pt x="6177" y="9358996"/>
                  <a:pt x="0" y="9046450"/>
                </a:cubicBezTo>
                <a:cubicBezTo>
                  <a:pt x="-6177" y="8733904"/>
                  <a:pt x="56646" y="8658516"/>
                  <a:pt x="0" y="8343869"/>
                </a:cubicBezTo>
                <a:cubicBezTo>
                  <a:pt x="-56646" y="8029222"/>
                  <a:pt x="30350" y="7876154"/>
                  <a:pt x="0" y="7641289"/>
                </a:cubicBezTo>
                <a:cubicBezTo>
                  <a:pt x="-30350" y="7406424"/>
                  <a:pt x="30031" y="7331463"/>
                  <a:pt x="0" y="7060644"/>
                </a:cubicBezTo>
                <a:cubicBezTo>
                  <a:pt x="-30031" y="6789826"/>
                  <a:pt x="10627" y="6641007"/>
                  <a:pt x="0" y="6479999"/>
                </a:cubicBezTo>
                <a:cubicBezTo>
                  <a:pt x="-10627" y="6318992"/>
                  <a:pt x="35573" y="6225577"/>
                  <a:pt x="0" y="6021289"/>
                </a:cubicBezTo>
                <a:cubicBezTo>
                  <a:pt x="-35573" y="5817001"/>
                  <a:pt x="30813" y="5583857"/>
                  <a:pt x="0" y="5318709"/>
                </a:cubicBezTo>
                <a:cubicBezTo>
                  <a:pt x="-30813" y="5053561"/>
                  <a:pt x="6018" y="5198939"/>
                  <a:pt x="0" y="5103870"/>
                </a:cubicBezTo>
                <a:cubicBezTo>
                  <a:pt x="-6018" y="5008801"/>
                  <a:pt x="35264" y="4798434"/>
                  <a:pt x="0" y="4645160"/>
                </a:cubicBezTo>
                <a:cubicBezTo>
                  <a:pt x="-35264" y="4491886"/>
                  <a:pt x="49413" y="4084844"/>
                  <a:pt x="0" y="3942580"/>
                </a:cubicBezTo>
                <a:cubicBezTo>
                  <a:pt x="-49413" y="3800316"/>
                  <a:pt x="1318" y="3666784"/>
                  <a:pt x="0" y="3483870"/>
                </a:cubicBezTo>
                <a:cubicBezTo>
                  <a:pt x="-1318" y="3300956"/>
                  <a:pt x="40086" y="3258871"/>
                  <a:pt x="0" y="3147096"/>
                </a:cubicBezTo>
                <a:cubicBezTo>
                  <a:pt x="-40086" y="3035321"/>
                  <a:pt x="1947" y="2999055"/>
                  <a:pt x="0" y="2932257"/>
                </a:cubicBezTo>
                <a:cubicBezTo>
                  <a:pt x="-1947" y="2865459"/>
                  <a:pt x="87506" y="2440375"/>
                  <a:pt x="0" y="2107742"/>
                </a:cubicBezTo>
                <a:cubicBezTo>
                  <a:pt x="-87506" y="1775110"/>
                  <a:pt x="57857" y="1655255"/>
                  <a:pt x="0" y="1527096"/>
                </a:cubicBezTo>
                <a:cubicBezTo>
                  <a:pt x="-57857" y="1398937"/>
                  <a:pt x="57349" y="1113299"/>
                  <a:pt x="0" y="824516"/>
                </a:cubicBezTo>
                <a:cubicBezTo>
                  <a:pt x="-57349" y="535733"/>
                  <a:pt x="39057" y="319802"/>
                  <a:pt x="0" y="0"/>
                </a:cubicBezTo>
                <a:close/>
              </a:path>
            </a:pathLst>
          </a:cu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0194927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5" descr="A stack of rocks with a plant on top&#10;&#10;Description automatically generated">
            <a:extLst>
              <a:ext uri="{FF2B5EF4-FFF2-40B4-BE49-F238E27FC236}">
                <a16:creationId xmlns:a16="http://schemas.microsoft.com/office/drawing/2014/main" id="{B8E1CAA6-2752-D49B-7549-6C794C42E9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09600"/>
            <a:ext cx="11277600" cy="5638800"/>
          </a:xfrm>
          <a:custGeom>
            <a:avLst/>
            <a:gdLst>
              <a:gd name="connsiteX0" fmla="*/ 0 w 11277600"/>
              <a:gd name="connsiteY0" fmla="*/ 0 h 5638800"/>
              <a:gd name="connsiteX1" fmla="*/ 480782 w 11277600"/>
              <a:gd name="connsiteY1" fmla="*/ 0 h 5638800"/>
              <a:gd name="connsiteX2" fmla="*/ 1074340 w 11277600"/>
              <a:gd name="connsiteY2" fmla="*/ 0 h 5638800"/>
              <a:gd name="connsiteX3" fmla="*/ 1780674 w 11277600"/>
              <a:gd name="connsiteY3" fmla="*/ 0 h 5638800"/>
              <a:gd name="connsiteX4" fmla="*/ 2261456 w 11277600"/>
              <a:gd name="connsiteY4" fmla="*/ 0 h 5638800"/>
              <a:gd name="connsiteX5" fmla="*/ 2967789 w 11277600"/>
              <a:gd name="connsiteY5" fmla="*/ 0 h 5638800"/>
              <a:gd name="connsiteX6" fmla="*/ 3448571 w 11277600"/>
              <a:gd name="connsiteY6" fmla="*/ 0 h 5638800"/>
              <a:gd name="connsiteX7" fmla="*/ 3929353 w 11277600"/>
              <a:gd name="connsiteY7" fmla="*/ 0 h 5638800"/>
              <a:gd name="connsiteX8" fmla="*/ 4410135 w 11277600"/>
              <a:gd name="connsiteY8" fmla="*/ 0 h 5638800"/>
              <a:gd name="connsiteX9" fmla="*/ 5003693 w 11277600"/>
              <a:gd name="connsiteY9" fmla="*/ 0 h 5638800"/>
              <a:gd name="connsiteX10" fmla="*/ 5822803 w 11277600"/>
              <a:gd name="connsiteY10" fmla="*/ 0 h 5638800"/>
              <a:gd name="connsiteX11" fmla="*/ 6416361 w 11277600"/>
              <a:gd name="connsiteY11" fmla="*/ 0 h 5638800"/>
              <a:gd name="connsiteX12" fmla="*/ 6784367 w 11277600"/>
              <a:gd name="connsiteY12" fmla="*/ 0 h 5638800"/>
              <a:gd name="connsiteX13" fmla="*/ 7039597 w 11277600"/>
              <a:gd name="connsiteY13" fmla="*/ 0 h 5638800"/>
              <a:gd name="connsiteX14" fmla="*/ 7520379 w 11277600"/>
              <a:gd name="connsiteY14" fmla="*/ 0 h 5638800"/>
              <a:gd name="connsiteX15" fmla="*/ 7888384 w 11277600"/>
              <a:gd name="connsiteY15" fmla="*/ 0 h 5638800"/>
              <a:gd name="connsiteX16" fmla="*/ 8369166 w 11277600"/>
              <a:gd name="connsiteY16" fmla="*/ 0 h 5638800"/>
              <a:gd name="connsiteX17" fmla="*/ 9075500 w 11277600"/>
              <a:gd name="connsiteY17" fmla="*/ 0 h 5638800"/>
              <a:gd name="connsiteX18" fmla="*/ 9443506 w 11277600"/>
              <a:gd name="connsiteY18" fmla="*/ 0 h 5638800"/>
              <a:gd name="connsiteX19" fmla="*/ 9698736 w 11277600"/>
              <a:gd name="connsiteY19" fmla="*/ 0 h 5638800"/>
              <a:gd name="connsiteX20" fmla="*/ 10517846 w 11277600"/>
              <a:gd name="connsiteY20" fmla="*/ 0 h 5638800"/>
              <a:gd name="connsiteX21" fmla="*/ 11277600 w 11277600"/>
              <a:gd name="connsiteY21" fmla="*/ 0 h 5638800"/>
              <a:gd name="connsiteX22" fmla="*/ 11277600 w 11277600"/>
              <a:gd name="connsiteY22" fmla="*/ 676656 h 5638800"/>
              <a:gd name="connsiteX23" fmla="*/ 11277600 w 11277600"/>
              <a:gd name="connsiteY23" fmla="*/ 1184148 h 5638800"/>
              <a:gd name="connsiteX24" fmla="*/ 11277600 w 11277600"/>
              <a:gd name="connsiteY24" fmla="*/ 1860804 h 5638800"/>
              <a:gd name="connsiteX25" fmla="*/ 11277600 w 11277600"/>
              <a:gd name="connsiteY25" fmla="*/ 2481072 h 5638800"/>
              <a:gd name="connsiteX26" fmla="*/ 11277600 w 11277600"/>
              <a:gd name="connsiteY26" fmla="*/ 3157728 h 5638800"/>
              <a:gd name="connsiteX27" fmla="*/ 11277600 w 11277600"/>
              <a:gd name="connsiteY27" fmla="*/ 3552444 h 5638800"/>
              <a:gd name="connsiteX28" fmla="*/ 11277600 w 11277600"/>
              <a:gd name="connsiteY28" fmla="*/ 4172712 h 5638800"/>
              <a:gd name="connsiteX29" fmla="*/ 11277600 w 11277600"/>
              <a:gd name="connsiteY29" fmla="*/ 4623816 h 5638800"/>
              <a:gd name="connsiteX30" fmla="*/ 11277600 w 11277600"/>
              <a:gd name="connsiteY30" fmla="*/ 5638800 h 5638800"/>
              <a:gd name="connsiteX31" fmla="*/ 11022370 w 11277600"/>
              <a:gd name="connsiteY31" fmla="*/ 5638800 h 5638800"/>
              <a:gd name="connsiteX32" fmla="*/ 10428812 w 11277600"/>
              <a:gd name="connsiteY32" fmla="*/ 5638800 h 5638800"/>
              <a:gd name="connsiteX33" fmla="*/ 9948030 w 11277600"/>
              <a:gd name="connsiteY33" fmla="*/ 5638800 h 5638800"/>
              <a:gd name="connsiteX34" fmla="*/ 9128920 w 11277600"/>
              <a:gd name="connsiteY34" fmla="*/ 5638800 h 5638800"/>
              <a:gd name="connsiteX35" fmla="*/ 8535363 w 11277600"/>
              <a:gd name="connsiteY35" fmla="*/ 5638800 h 5638800"/>
              <a:gd name="connsiteX36" fmla="*/ 8167357 w 11277600"/>
              <a:gd name="connsiteY36" fmla="*/ 5638800 h 5638800"/>
              <a:gd name="connsiteX37" fmla="*/ 7348247 w 11277600"/>
              <a:gd name="connsiteY37" fmla="*/ 5638800 h 5638800"/>
              <a:gd name="connsiteX38" fmla="*/ 6754689 w 11277600"/>
              <a:gd name="connsiteY38" fmla="*/ 5638800 h 5638800"/>
              <a:gd name="connsiteX39" fmla="*/ 6499459 w 11277600"/>
              <a:gd name="connsiteY39" fmla="*/ 5638800 h 5638800"/>
              <a:gd name="connsiteX40" fmla="*/ 6131453 w 11277600"/>
              <a:gd name="connsiteY40" fmla="*/ 5638800 h 5638800"/>
              <a:gd name="connsiteX41" fmla="*/ 5537895 w 11277600"/>
              <a:gd name="connsiteY41" fmla="*/ 5638800 h 5638800"/>
              <a:gd name="connsiteX42" fmla="*/ 4831561 w 11277600"/>
              <a:gd name="connsiteY42" fmla="*/ 5638800 h 5638800"/>
              <a:gd name="connsiteX43" fmla="*/ 4125227 w 11277600"/>
              <a:gd name="connsiteY43" fmla="*/ 5638800 h 5638800"/>
              <a:gd name="connsiteX44" fmla="*/ 3869997 w 11277600"/>
              <a:gd name="connsiteY44" fmla="*/ 5638800 h 5638800"/>
              <a:gd name="connsiteX45" fmla="*/ 3276440 w 11277600"/>
              <a:gd name="connsiteY45" fmla="*/ 5638800 h 5638800"/>
              <a:gd name="connsiteX46" fmla="*/ 2908434 w 11277600"/>
              <a:gd name="connsiteY46" fmla="*/ 5638800 h 5638800"/>
              <a:gd name="connsiteX47" fmla="*/ 2653204 w 11277600"/>
              <a:gd name="connsiteY47" fmla="*/ 5638800 h 5638800"/>
              <a:gd name="connsiteX48" fmla="*/ 1834094 w 11277600"/>
              <a:gd name="connsiteY48" fmla="*/ 5638800 h 5638800"/>
              <a:gd name="connsiteX49" fmla="*/ 1240536 w 11277600"/>
              <a:gd name="connsiteY49" fmla="*/ 5638800 h 5638800"/>
              <a:gd name="connsiteX50" fmla="*/ 985306 w 11277600"/>
              <a:gd name="connsiteY50" fmla="*/ 5638800 h 5638800"/>
              <a:gd name="connsiteX51" fmla="*/ 0 w 11277600"/>
              <a:gd name="connsiteY51" fmla="*/ 5638800 h 5638800"/>
              <a:gd name="connsiteX52" fmla="*/ 0 w 11277600"/>
              <a:gd name="connsiteY52" fmla="*/ 5244084 h 5638800"/>
              <a:gd name="connsiteX53" fmla="*/ 0 w 11277600"/>
              <a:gd name="connsiteY53" fmla="*/ 4792980 h 5638800"/>
              <a:gd name="connsiteX54" fmla="*/ 0 w 11277600"/>
              <a:gd name="connsiteY54" fmla="*/ 4229100 h 5638800"/>
              <a:gd name="connsiteX55" fmla="*/ 0 w 11277600"/>
              <a:gd name="connsiteY55" fmla="*/ 3721608 h 5638800"/>
              <a:gd name="connsiteX56" fmla="*/ 0 w 11277600"/>
              <a:gd name="connsiteY56" fmla="*/ 3044952 h 5638800"/>
              <a:gd name="connsiteX57" fmla="*/ 0 w 11277600"/>
              <a:gd name="connsiteY57" fmla="*/ 2481072 h 5638800"/>
              <a:gd name="connsiteX58" fmla="*/ 0 w 11277600"/>
              <a:gd name="connsiteY58" fmla="*/ 1973580 h 5638800"/>
              <a:gd name="connsiteX59" fmla="*/ 0 w 11277600"/>
              <a:gd name="connsiteY59" fmla="*/ 1296924 h 5638800"/>
              <a:gd name="connsiteX60" fmla="*/ 0 w 11277600"/>
              <a:gd name="connsiteY60" fmla="*/ 845820 h 5638800"/>
              <a:gd name="connsiteX61" fmla="*/ 0 w 11277600"/>
              <a:gd name="connsiteY61" fmla="*/ 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11277600" h="5638800" fill="none" extrusionOk="0">
                <a:moveTo>
                  <a:pt x="0" y="0"/>
                </a:moveTo>
                <a:cubicBezTo>
                  <a:pt x="235793" y="-39462"/>
                  <a:pt x="258952" y="25769"/>
                  <a:pt x="480782" y="0"/>
                </a:cubicBezTo>
                <a:cubicBezTo>
                  <a:pt x="702612" y="-25769"/>
                  <a:pt x="789549" y="37822"/>
                  <a:pt x="1074340" y="0"/>
                </a:cubicBezTo>
                <a:cubicBezTo>
                  <a:pt x="1359131" y="-37822"/>
                  <a:pt x="1470766" y="71312"/>
                  <a:pt x="1780674" y="0"/>
                </a:cubicBezTo>
                <a:cubicBezTo>
                  <a:pt x="2090582" y="-71312"/>
                  <a:pt x="2063846" y="55919"/>
                  <a:pt x="2261456" y="0"/>
                </a:cubicBezTo>
                <a:cubicBezTo>
                  <a:pt x="2459066" y="-55919"/>
                  <a:pt x="2667791" y="82861"/>
                  <a:pt x="2967789" y="0"/>
                </a:cubicBezTo>
                <a:cubicBezTo>
                  <a:pt x="3267787" y="-82861"/>
                  <a:pt x="3318664" y="57152"/>
                  <a:pt x="3448571" y="0"/>
                </a:cubicBezTo>
                <a:cubicBezTo>
                  <a:pt x="3578478" y="-57152"/>
                  <a:pt x="3727412" y="22553"/>
                  <a:pt x="3929353" y="0"/>
                </a:cubicBezTo>
                <a:cubicBezTo>
                  <a:pt x="4131294" y="-22553"/>
                  <a:pt x="4289203" y="30497"/>
                  <a:pt x="4410135" y="0"/>
                </a:cubicBezTo>
                <a:cubicBezTo>
                  <a:pt x="4531067" y="-30497"/>
                  <a:pt x="4834612" y="36272"/>
                  <a:pt x="5003693" y="0"/>
                </a:cubicBezTo>
                <a:cubicBezTo>
                  <a:pt x="5172774" y="-36272"/>
                  <a:pt x="5494332" y="80580"/>
                  <a:pt x="5822803" y="0"/>
                </a:cubicBezTo>
                <a:cubicBezTo>
                  <a:pt x="6151274" y="-80580"/>
                  <a:pt x="6166112" y="56060"/>
                  <a:pt x="6416361" y="0"/>
                </a:cubicBezTo>
                <a:cubicBezTo>
                  <a:pt x="6666610" y="-56060"/>
                  <a:pt x="6687768" y="10867"/>
                  <a:pt x="6784367" y="0"/>
                </a:cubicBezTo>
                <a:cubicBezTo>
                  <a:pt x="6880966" y="-10867"/>
                  <a:pt x="6961753" y="21906"/>
                  <a:pt x="7039597" y="0"/>
                </a:cubicBezTo>
                <a:cubicBezTo>
                  <a:pt x="7117441" y="-21906"/>
                  <a:pt x="7321219" y="16049"/>
                  <a:pt x="7520379" y="0"/>
                </a:cubicBezTo>
                <a:cubicBezTo>
                  <a:pt x="7719539" y="-16049"/>
                  <a:pt x="7742031" y="43917"/>
                  <a:pt x="7888384" y="0"/>
                </a:cubicBezTo>
                <a:cubicBezTo>
                  <a:pt x="8034737" y="-43917"/>
                  <a:pt x="8158906" y="56638"/>
                  <a:pt x="8369166" y="0"/>
                </a:cubicBezTo>
                <a:cubicBezTo>
                  <a:pt x="8579426" y="-56638"/>
                  <a:pt x="8839243" y="15738"/>
                  <a:pt x="9075500" y="0"/>
                </a:cubicBezTo>
                <a:cubicBezTo>
                  <a:pt x="9311757" y="-15738"/>
                  <a:pt x="9358481" y="11160"/>
                  <a:pt x="9443506" y="0"/>
                </a:cubicBezTo>
                <a:cubicBezTo>
                  <a:pt x="9528531" y="-11160"/>
                  <a:pt x="9635951" y="18261"/>
                  <a:pt x="9698736" y="0"/>
                </a:cubicBezTo>
                <a:cubicBezTo>
                  <a:pt x="9761521" y="-18261"/>
                  <a:pt x="10224347" y="97841"/>
                  <a:pt x="10517846" y="0"/>
                </a:cubicBezTo>
                <a:cubicBezTo>
                  <a:pt x="10811345" y="-97841"/>
                  <a:pt x="11059527" y="10673"/>
                  <a:pt x="11277600" y="0"/>
                </a:cubicBezTo>
                <a:cubicBezTo>
                  <a:pt x="11338883" y="144424"/>
                  <a:pt x="11198359" y="527913"/>
                  <a:pt x="11277600" y="676656"/>
                </a:cubicBezTo>
                <a:cubicBezTo>
                  <a:pt x="11356841" y="825399"/>
                  <a:pt x="11271327" y="955442"/>
                  <a:pt x="11277600" y="1184148"/>
                </a:cubicBezTo>
                <a:cubicBezTo>
                  <a:pt x="11283873" y="1412854"/>
                  <a:pt x="11196410" y="1649549"/>
                  <a:pt x="11277600" y="1860804"/>
                </a:cubicBezTo>
                <a:cubicBezTo>
                  <a:pt x="11358790" y="2072059"/>
                  <a:pt x="11255016" y="2186350"/>
                  <a:pt x="11277600" y="2481072"/>
                </a:cubicBezTo>
                <a:cubicBezTo>
                  <a:pt x="11300184" y="2775794"/>
                  <a:pt x="11255124" y="2993706"/>
                  <a:pt x="11277600" y="3157728"/>
                </a:cubicBezTo>
                <a:cubicBezTo>
                  <a:pt x="11300076" y="3321750"/>
                  <a:pt x="11265560" y="3376695"/>
                  <a:pt x="11277600" y="3552444"/>
                </a:cubicBezTo>
                <a:cubicBezTo>
                  <a:pt x="11289640" y="3728193"/>
                  <a:pt x="11245571" y="4030471"/>
                  <a:pt x="11277600" y="4172712"/>
                </a:cubicBezTo>
                <a:cubicBezTo>
                  <a:pt x="11309629" y="4314953"/>
                  <a:pt x="11242194" y="4476658"/>
                  <a:pt x="11277600" y="4623816"/>
                </a:cubicBezTo>
                <a:cubicBezTo>
                  <a:pt x="11313006" y="4770974"/>
                  <a:pt x="11174984" y="5284288"/>
                  <a:pt x="11277600" y="5638800"/>
                </a:cubicBezTo>
                <a:cubicBezTo>
                  <a:pt x="11171988" y="5645086"/>
                  <a:pt x="11087830" y="5618722"/>
                  <a:pt x="11022370" y="5638800"/>
                </a:cubicBezTo>
                <a:cubicBezTo>
                  <a:pt x="10956910" y="5658878"/>
                  <a:pt x="10618544" y="5622643"/>
                  <a:pt x="10428812" y="5638800"/>
                </a:cubicBezTo>
                <a:cubicBezTo>
                  <a:pt x="10239080" y="5654957"/>
                  <a:pt x="10093709" y="5614630"/>
                  <a:pt x="9948030" y="5638800"/>
                </a:cubicBezTo>
                <a:cubicBezTo>
                  <a:pt x="9802351" y="5662970"/>
                  <a:pt x="9450330" y="5541288"/>
                  <a:pt x="9128920" y="5638800"/>
                </a:cubicBezTo>
                <a:cubicBezTo>
                  <a:pt x="8807510" y="5736312"/>
                  <a:pt x="8808593" y="5623984"/>
                  <a:pt x="8535363" y="5638800"/>
                </a:cubicBezTo>
                <a:cubicBezTo>
                  <a:pt x="8262133" y="5653616"/>
                  <a:pt x="8254588" y="5634849"/>
                  <a:pt x="8167357" y="5638800"/>
                </a:cubicBezTo>
                <a:cubicBezTo>
                  <a:pt x="8080126" y="5642751"/>
                  <a:pt x="7724329" y="5546387"/>
                  <a:pt x="7348247" y="5638800"/>
                </a:cubicBezTo>
                <a:cubicBezTo>
                  <a:pt x="6972165" y="5731213"/>
                  <a:pt x="6932575" y="5576801"/>
                  <a:pt x="6754689" y="5638800"/>
                </a:cubicBezTo>
                <a:cubicBezTo>
                  <a:pt x="6576803" y="5700799"/>
                  <a:pt x="6563092" y="5626800"/>
                  <a:pt x="6499459" y="5638800"/>
                </a:cubicBezTo>
                <a:cubicBezTo>
                  <a:pt x="6435826" y="5650800"/>
                  <a:pt x="6233945" y="5620940"/>
                  <a:pt x="6131453" y="5638800"/>
                </a:cubicBezTo>
                <a:cubicBezTo>
                  <a:pt x="6028961" y="5656660"/>
                  <a:pt x="5826717" y="5634939"/>
                  <a:pt x="5537895" y="5638800"/>
                </a:cubicBezTo>
                <a:cubicBezTo>
                  <a:pt x="5249073" y="5642661"/>
                  <a:pt x="5043660" y="5558834"/>
                  <a:pt x="4831561" y="5638800"/>
                </a:cubicBezTo>
                <a:cubicBezTo>
                  <a:pt x="4619462" y="5718766"/>
                  <a:pt x="4355048" y="5607433"/>
                  <a:pt x="4125227" y="5638800"/>
                </a:cubicBezTo>
                <a:cubicBezTo>
                  <a:pt x="3895406" y="5670167"/>
                  <a:pt x="3966465" y="5635716"/>
                  <a:pt x="3869997" y="5638800"/>
                </a:cubicBezTo>
                <a:cubicBezTo>
                  <a:pt x="3773529" y="5641884"/>
                  <a:pt x="3480105" y="5597300"/>
                  <a:pt x="3276440" y="5638800"/>
                </a:cubicBezTo>
                <a:cubicBezTo>
                  <a:pt x="3072775" y="5680300"/>
                  <a:pt x="3048242" y="5608673"/>
                  <a:pt x="2908434" y="5638800"/>
                </a:cubicBezTo>
                <a:cubicBezTo>
                  <a:pt x="2768626" y="5668927"/>
                  <a:pt x="2718499" y="5632487"/>
                  <a:pt x="2653204" y="5638800"/>
                </a:cubicBezTo>
                <a:cubicBezTo>
                  <a:pt x="2587909" y="5645113"/>
                  <a:pt x="2036049" y="5544921"/>
                  <a:pt x="1834094" y="5638800"/>
                </a:cubicBezTo>
                <a:cubicBezTo>
                  <a:pt x="1632139" y="5732679"/>
                  <a:pt x="1448574" y="5593859"/>
                  <a:pt x="1240536" y="5638800"/>
                </a:cubicBezTo>
                <a:cubicBezTo>
                  <a:pt x="1032498" y="5683741"/>
                  <a:pt x="1089277" y="5614412"/>
                  <a:pt x="985306" y="5638800"/>
                </a:cubicBezTo>
                <a:cubicBezTo>
                  <a:pt x="881335" y="5663188"/>
                  <a:pt x="220994" y="5542903"/>
                  <a:pt x="0" y="5638800"/>
                </a:cubicBezTo>
                <a:cubicBezTo>
                  <a:pt x="-24776" y="5533344"/>
                  <a:pt x="28782" y="5431762"/>
                  <a:pt x="0" y="5244084"/>
                </a:cubicBezTo>
                <a:cubicBezTo>
                  <a:pt x="-28782" y="5056406"/>
                  <a:pt x="10458" y="4978317"/>
                  <a:pt x="0" y="4792980"/>
                </a:cubicBezTo>
                <a:cubicBezTo>
                  <a:pt x="-10458" y="4607643"/>
                  <a:pt x="65914" y="4486295"/>
                  <a:pt x="0" y="4229100"/>
                </a:cubicBezTo>
                <a:cubicBezTo>
                  <a:pt x="-65914" y="3971905"/>
                  <a:pt x="48651" y="3925189"/>
                  <a:pt x="0" y="3721608"/>
                </a:cubicBezTo>
                <a:cubicBezTo>
                  <a:pt x="-48651" y="3518027"/>
                  <a:pt x="79938" y="3241479"/>
                  <a:pt x="0" y="3044952"/>
                </a:cubicBezTo>
                <a:cubicBezTo>
                  <a:pt x="-79938" y="2848425"/>
                  <a:pt x="11173" y="2617549"/>
                  <a:pt x="0" y="2481072"/>
                </a:cubicBezTo>
                <a:cubicBezTo>
                  <a:pt x="-11173" y="2344595"/>
                  <a:pt x="8188" y="2194504"/>
                  <a:pt x="0" y="1973580"/>
                </a:cubicBezTo>
                <a:cubicBezTo>
                  <a:pt x="-8188" y="1752656"/>
                  <a:pt x="34452" y="1518657"/>
                  <a:pt x="0" y="1296924"/>
                </a:cubicBezTo>
                <a:cubicBezTo>
                  <a:pt x="-34452" y="1075191"/>
                  <a:pt x="9047" y="1012461"/>
                  <a:pt x="0" y="845820"/>
                </a:cubicBezTo>
                <a:cubicBezTo>
                  <a:pt x="-9047" y="679179"/>
                  <a:pt x="30625" y="240641"/>
                  <a:pt x="0" y="0"/>
                </a:cubicBezTo>
                <a:close/>
              </a:path>
              <a:path w="11277600" h="5638800" stroke="0" extrusionOk="0">
                <a:moveTo>
                  <a:pt x="0" y="0"/>
                </a:moveTo>
                <a:cubicBezTo>
                  <a:pt x="207133" y="-9606"/>
                  <a:pt x="287854" y="20547"/>
                  <a:pt x="480782" y="0"/>
                </a:cubicBezTo>
                <a:cubicBezTo>
                  <a:pt x="673710" y="-20547"/>
                  <a:pt x="992560" y="64634"/>
                  <a:pt x="1187116" y="0"/>
                </a:cubicBezTo>
                <a:cubicBezTo>
                  <a:pt x="1381672" y="-64634"/>
                  <a:pt x="1837514" y="66629"/>
                  <a:pt x="2006226" y="0"/>
                </a:cubicBezTo>
                <a:cubicBezTo>
                  <a:pt x="2174938" y="-66629"/>
                  <a:pt x="2509124" y="56921"/>
                  <a:pt x="2825336" y="0"/>
                </a:cubicBezTo>
                <a:cubicBezTo>
                  <a:pt x="3141548" y="-56921"/>
                  <a:pt x="3284635" y="48082"/>
                  <a:pt x="3644445" y="0"/>
                </a:cubicBezTo>
                <a:cubicBezTo>
                  <a:pt x="4004255" y="-48082"/>
                  <a:pt x="4134715" y="43313"/>
                  <a:pt x="4350779" y="0"/>
                </a:cubicBezTo>
                <a:cubicBezTo>
                  <a:pt x="4566843" y="-43313"/>
                  <a:pt x="4933805" y="38376"/>
                  <a:pt x="5169889" y="0"/>
                </a:cubicBezTo>
                <a:cubicBezTo>
                  <a:pt x="5405973" y="-38376"/>
                  <a:pt x="5461891" y="42751"/>
                  <a:pt x="5537895" y="0"/>
                </a:cubicBezTo>
                <a:cubicBezTo>
                  <a:pt x="5613899" y="-42751"/>
                  <a:pt x="6066872" y="28800"/>
                  <a:pt x="6244229" y="0"/>
                </a:cubicBezTo>
                <a:cubicBezTo>
                  <a:pt x="6421586" y="-28800"/>
                  <a:pt x="6691150" y="18002"/>
                  <a:pt x="6950563" y="0"/>
                </a:cubicBezTo>
                <a:cubicBezTo>
                  <a:pt x="7209976" y="-18002"/>
                  <a:pt x="7392835" y="23176"/>
                  <a:pt x="7769673" y="0"/>
                </a:cubicBezTo>
                <a:cubicBezTo>
                  <a:pt x="8146511" y="-23176"/>
                  <a:pt x="8284716" y="85929"/>
                  <a:pt x="8588783" y="0"/>
                </a:cubicBezTo>
                <a:cubicBezTo>
                  <a:pt x="8892850" y="-85929"/>
                  <a:pt x="9150375" y="67000"/>
                  <a:pt x="9295117" y="0"/>
                </a:cubicBezTo>
                <a:cubicBezTo>
                  <a:pt x="9439859" y="-67000"/>
                  <a:pt x="9737932" y="37278"/>
                  <a:pt x="9888675" y="0"/>
                </a:cubicBezTo>
                <a:cubicBezTo>
                  <a:pt x="10039418" y="-37278"/>
                  <a:pt x="10260084" y="6713"/>
                  <a:pt x="10369456" y="0"/>
                </a:cubicBezTo>
                <a:cubicBezTo>
                  <a:pt x="10478828" y="-6713"/>
                  <a:pt x="11032029" y="66026"/>
                  <a:pt x="11277600" y="0"/>
                </a:cubicBezTo>
                <a:cubicBezTo>
                  <a:pt x="11336576" y="122022"/>
                  <a:pt x="11238882" y="385550"/>
                  <a:pt x="11277600" y="507492"/>
                </a:cubicBezTo>
                <a:cubicBezTo>
                  <a:pt x="11316318" y="629434"/>
                  <a:pt x="11272405" y="708282"/>
                  <a:pt x="11277600" y="902208"/>
                </a:cubicBezTo>
                <a:cubicBezTo>
                  <a:pt x="11282795" y="1096134"/>
                  <a:pt x="11270611" y="1316727"/>
                  <a:pt x="11277600" y="1522476"/>
                </a:cubicBezTo>
                <a:cubicBezTo>
                  <a:pt x="11284589" y="1728225"/>
                  <a:pt x="11240491" y="1801309"/>
                  <a:pt x="11277600" y="1973580"/>
                </a:cubicBezTo>
                <a:cubicBezTo>
                  <a:pt x="11314709" y="2145851"/>
                  <a:pt x="11258435" y="2268770"/>
                  <a:pt x="11277600" y="2537460"/>
                </a:cubicBezTo>
                <a:cubicBezTo>
                  <a:pt x="11296765" y="2806150"/>
                  <a:pt x="11242735" y="2831331"/>
                  <a:pt x="11277600" y="2932176"/>
                </a:cubicBezTo>
                <a:cubicBezTo>
                  <a:pt x="11312465" y="3033021"/>
                  <a:pt x="11248526" y="3264032"/>
                  <a:pt x="11277600" y="3383280"/>
                </a:cubicBezTo>
                <a:cubicBezTo>
                  <a:pt x="11306674" y="3502528"/>
                  <a:pt x="11221563" y="3877684"/>
                  <a:pt x="11277600" y="4059936"/>
                </a:cubicBezTo>
                <a:cubicBezTo>
                  <a:pt x="11333637" y="4242188"/>
                  <a:pt x="11208322" y="4560621"/>
                  <a:pt x="11277600" y="4736592"/>
                </a:cubicBezTo>
                <a:cubicBezTo>
                  <a:pt x="11346878" y="4912563"/>
                  <a:pt x="11227725" y="5208152"/>
                  <a:pt x="11277600" y="5638800"/>
                </a:cubicBezTo>
                <a:cubicBezTo>
                  <a:pt x="11198114" y="5656458"/>
                  <a:pt x="10990813" y="5605591"/>
                  <a:pt x="10909594" y="5638800"/>
                </a:cubicBezTo>
                <a:cubicBezTo>
                  <a:pt x="10828375" y="5672009"/>
                  <a:pt x="10763842" y="5623809"/>
                  <a:pt x="10654364" y="5638800"/>
                </a:cubicBezTo>
                <a:cubicBezTo>
                  <a:pt x="10544886" y="5653791"/>
                  <a:pt x="10290054" y="5633457"/>
                  <a:pt x="10173582" y="5638800"/>
                </a:cubicBezTo>
                <a:cubicBezTo>
                  <a:pt x="10057110" y="5644143"/>
                  <a:pt x="9698084" y="5579630"/>
                  <a:pt x="9354472" y="5638800"/>
                </a:cubicBezTo>
                <a:cubicBezTo>
                  <a:pt x="9010860" y="5697970"/>
                  <a:pt x="9068961" y="5604046"/>
                  <a:pt x="8873691" y="5638800"/>
                </a:cubicBezTo>
                <a:cubicBezTo>
                  <a:pt x="8678421" y="5673554"/>
                  <a:pt x="8645262" y="5623857"/>
                  <a:pt x="8505685" y="5638800"/>
                </a:cubicBezTo>
                <a:cubicBezTo>
                  <a:pt x="8366108" y="5653743"/>
                  <a:pt x="8059316" y="5599392"/>
                  <a:pt x="7799351" y="5638800"/>
                </a:cubicBezTo>
                <a:cubicBezTo>
                  <a:pt x="7539386" y="5678208"/>
                  <a:pt x="7538615" y="5617516"/>
                  <a:pt x="7431345" y="5638800"/>
                </a:cubicBezTo>
                <a:cubicBezTo>
                  <a:pt x="7324075" y="5660084"/>
                  <a:pt x="6836661" y="5629791"/>
                  <a:pt x="6612235" y="5638800"/>
                </a:cubicBezTo>
                <a:cubicBezTo>
                  <a:pt x="6387809" y="5647809"/>
                  <a:pt x="6347376" y="5625457"/>
                  <a:pt x="6131453" y="5638800"/>
                </a:cubicBezTo>
                <a:cubicBezTo>
                  <a:pt x="5915530" y="5652143"/>
                  <a:pt x="5684068" y="5569044"/>
                  <a:pt x="5537895" y="5638800"/>
                </a:cubicBezTo>
                <a:cubicBezTo>
                  <a:pt x="5391722" y="5708556"/>
                  <a:pt x="5077666" y="5618045"/>
                  <a:pt x="4831561" y="5638800"/>
                </a:cubicBezTo>
                <a:cubicBezTo>
                  <a:pt x="4585456" y="5659555"/>
                  <a:pt x="4473336" y="5587080"/>
                  <a:pt x="4350779" y="5638800"/>
                </a:cubicBezTo>
                <a:cubicBezTo>
                  <a:pt x="4228222" y="5690520"/>
                  <a:pt x="4121794" y="5602766"/>
                  <a:pt x="3982773" y="5638800"/>
                </a:cubicBezTo>
                <a:cubicBezTo>
                  <a:pt x="3843752" y="5674834"/>
                  <a:pt x="3755282" y="5599055"/>
                  <a:pt x="3614768" y="5638800"/>
                </a:cubicBezTo>
                <a:cubicBezTo>
                  <a:pt x="3474255" y="5678545"/>
                  <a:pt x="3121629" y="5558316"/>
                  <a:pt x="2795658" y="5638800"/>
                </a:cubicBezTo>
                <a:cubicBezTo>
                  <a:pt x="2469687" y="5719284"/>
                  <a:pt x="2541784" y="5620264"/>
                  <a:pt x="2427652" y="5638800"/>
                </a:cubicBezTo>
                <a:cubicBezTo>
                  <a:pt x="2313520" y="5657336"/>
                  <a:pt x="1979359" y="5592793"/>
                  <a:pt x="1834094" y="5638800"/>
                </a:cubicBezTo>
                <a:cubicBezTo>
                  <a:pt x="1688829" y="5684807"/>
                  <a:pt x="1451147" y="5624065"/>
                  <a:pt x="1240536" y="5638800"/>
                </a:cubicBezTo>
                <a:cubicBezTo>
                  <a:pt x="1029925" y="5653535"/>
                  <a:pt x="291180" y="5561061"/>
                  <a:pt x="0" y="5638800"/>
                </a:cubicBezTo>
                <a:cubicBezTo>
                  <a:pt x="-53699" y="5501924"/>
                  <a:pt x="6999" y="5100315"/>
                  <a:pt x="0" y="4962144"/>
                </a:cubicBezTo>
                <a:cubicBezTo>
                  <a:pt x="-6999" y="4823973"/>
                  <a:pt x="40857" y="4542217"/>
                  <a:pt x="0" y="4398264"/>
                </a:cubicBezTo>
                <a:cubicBezTo>
                  <a:pt x="-40857" y="4254311"/>
                  <a:pt x="49602" y="4128884"/>
                  <a:pt x="0" y="3890772"/>
                </a:cubicBezTo>
                <a:cubicBezTo>
                  <a:pt x="-49602" y="3652660"/>
                  <a:pt x="23916" y="3431157"/>
                  <a:pt x="0" y="3214116"/>
                </a:cubicBezTo>
                <a:cubicBezTo>
                  <a:pt x="-23916" y="2997075"/>
                  <a:pt x="7468" y="2875600"/>
                  <a:pt x="0" y="2650236"/>
                </a:cubicBezTo>
                <a:cubicBezTo>
                  <a:pt x="-7468" y="2424872"/>
                  <a:pt x="28848" y="2310069"/>
                  <a:pt x="0" y="2142744"/>
                </a:cubicBezTo>
                <a:cubicBezTo>
                  <a:pt x="-28848" y="1975419"/>
                  <a:pt x="16585" y="1671507"/>
                  <a:pt x="0" y="1522476"/>
                </a:cubicBezTo>
                <a:cubicBezTo>
                  <a:pt x="-16585" y="1373445"/>
                  <a:pt x="11096" y="1307196"/>
                  <a:pt x="0" y="1127760"/>
                </a:cubicBezTo>
                <a:cubicBezTo>
                  <a:pt x="-11096" y="948324"/>
                  <a:pt x="15401" y="838551"/>
                  <a:pt x="0" y="733044"/>
                </a:cubicBezTo>
                <a:cubicBezTo>
                  <a:pt x="-15401" y="627537"/>
                  <a:pt x="10866" y="26002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0615441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6DA393-9C48-276F-08D6-F6FBB9D74527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A5BB8-FC02-0C83-E741-EB0C28B88ECA}"/>
              </a:ext>
            </a:extLst>
          </p:cNvPr>
          <p:cNvSpPr txBox="1"/>
          <p:nvPr/>
        </p:nvSpPr>
        <p:spPr>
          <a:xfrm>
            <a:off x="344936" y="4125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425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7A9A2-BC50-43FC-5D1A-D03CE6293A53}"/>
              </a:ext>
            </a:extLst>
          </p:cNvPr>
          <p:cNvSpPr/>
          <p:nvPr/>
        </p:nvSpPr>
        <p:spPr>
          <a:xfrm>
            <a:off x="8336236" y="-10"/>
            <a:ext cx="1845426" cy="6858000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8" name="Picture 137" descr="A room with neon lights&#10;&#10;Description automatically generated">
            <a:extLst>
              <a:ext uri="{FF2B5EF4-FFF2-40B4-BE49-F238E27FC236}">
                <a16:creationId xmlns:a16="http://schemas.microsoft.com/office/drawing/2014/main" id="{A97C51C5-AC80-ABA6-6960-EB7310CA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r="1" b="1"/>
          <a:stretch/>
        </p:blipFill>
        <p:spPr>
          <a:xfrm>
            <a:off x="1" y="10"/>
            <a:ext cx="9742515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228600">
              <a:srgbClr val="0070C0">
                <a:alpha val="4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19165-6FF2-C281-569F-FEB80FE8771C}"/>
              </a:ext>
            </a:extLst>
          </p:cNvPr>
          <p:cNvSpPr txBox="1"/>
          <p:nvPr/>
        </p:nvSpPr>
        <p:spPr>
          <a:xfrm>
            <a:off x="320927" y="32378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65CA1-B9D1-FE8B-7631-C2E042E60AA7}"/>
              </a:ext>
            </a:extLst>
          </p:cNvPr>
          <p:cNvSpPr txBox="1"/>
          <p:nvPr/>
        </p:nvSpPr>
        <p:spPr>
          <a:xfrm>
            <a:off x="5326136" y="5694907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70C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1427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4872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0294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utout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9745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14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59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33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5" name="Rectangle 154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D967F3CD-B7D5-4CD4-B546-13C8A8F612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08673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F9528C64-B611-4A0E-AED3-355EAA4E2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7523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50" name="Picture 149" descr="A red and white mushrooms&#10;&#10;Description automatically generated">
            <a:extLst>
              <a:ext uri="{FF2B5EF4-FFF2-40B4-BE49-F238E27FC236}">
                <a16:creationId xmlns:a16="http://schemas.microsoft.com/office/drawing/2014/main" id="{9838BBC1-BDAE-1CE6-9090-1D97C097006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586" r="1" b="30802"/>
          <a:stretch/>
        </p:blipFill>
        <p:spPr>
          <a:xfrm>
            <a:off x="967853" y="484202"/>
            <a:ext cx="10256294" cy="59830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9479A80B-8CA9-4EA1-9408-D2A7B0466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67853" y="0"/>
            <a:ext cx="10256294" cy="6858000"/>
          </a:xfrm>
          <a:custGeom>
            <a:avLst/>
            <a:gdLst>
              <a:gd name="connsiteX0" fmla="*/ 1910015 w 10256294"/>
              <a:gd name="connsiteY0" fmla="*/ 0 h 6858000"/>
              <a:gd name="connsiteX1" fmla="*/ 1691450 w 10256294"/>
              <a:gd name="connsiteY1" fmla="*/ 0 h 6858000"/>
              <a:gd name="connsiteX2" fmla="*/ 1668394 w 10256294"/>
              <a:gd name="connsiteY2" fmla="*/ 14997 h 6858000"/>
              <a:gd name="connsiteX3" fmla="*/ 0 w 10256294"/>
              <a:gd name="connsiteY3" fmla="*/ 3621656 h 6858000"/>
              <a:gd name="connsiteX4" fmla="*/ 1953374 w 10256294"/>
              <a:gd name="connsiteY4" fmla="*/ 6374814 h 6858000"/>
              <a:gd name="connsiteX5" fmla="*/ 2491804 w 10256294"/>
              <a:gd name="connsiteY5" fmla="*/ 6780599 h 6858000"/>
              <a:gd name="connsiteX6" fmla="*/ 2608271 w 10256294"/>
              <a:gd name="connsiteY6" fmla="*/ 6858000 h 6858000"/>
              <a:gd name="connsiteX7" fmla="*/ 2864721 w 10256294"/>
              <a:gd name="connsiteY7" fmla="*/ 6858000 h 6858000"/>
              <a:gd name="connsiteX8" fmla="*/ 2743439 w 10256294"/>
              <a:gd name="connsiteY8" fmla="*/ 6780599 h 6858000"/>
              <a:gd name="connsiteX9" fmla="*/ 2182760 w 10256294"/>
              <a:gd name="connsiteY9" fmla="*/ 6374814 h 6858000"/>
              <a:gd name="connsiteX10" fmla="*/ 148672 w 10256294"/>
              <a:gd name="connsiteY10" fmla="*/ 3621656 h 6858000"/>
              <a:gd name="connsiteX11" fmla="*/ 1886006 w 10256294"/>
              <a:gd name="connsiteY11" fmla="*/ 14997 h 6858000"/>
              <a:gd name="connsiteX12" fmla="*/ 8564844 w 10256294"/>
              <a:gd name="connsiteY12" fmla="*/ 0 h 6858000"/>
              <a:gd name="connsiteX13" fmla="*/ 8346278 w 10256294"/>
              <a:gd name="connsiteY13" fmla="*/ 0 h 6858000"/>
              <a:gd name="connsiteX14" fmla="*/ 8370288 w 10256294"/>
              <a:gd name="connsiteY14" fmla="*/ 14997 h 6858000"/>
              <a:gd name="connsiteX15" fmla="*/ 10107622 w 10256294"/>
              <a:gd name="connsiteY15" fmla="*/ 3621656 h 6858000"/>
              <a:gd name="connsiteX16" fmla="*/ 8073532 w 10256294"/>
              <a:gd name="connsiteY16" fmla="*/ 6374814 h 6858000"/>
              <a:gd name="connsiteX17" fmla="*/ 7512854 w 10256294"/>
              <a:gd name="connsiteY17" fmla="*/ 6780599 h 6858000"/>
              <a:gd name="connsiteX18" fmla="*/ 7391575 w 10256294"/>
              <a:gd name="connsiteY18" fmla="*/ 6858000 h 6858000"/>
              <a:gd name="connsiteX19" fmla="*/ 7648023 w 10256294"/>
              <a:gd name="connsiteY19" fmla="*/ 6858000 h 6858000"/>
              <a:gd name="connsiteX20" fmla="*/ 7764490 w 10256294"/>
              <a:gd name="connsiteY20" fmla="*/ 6780599 h 6858000"/>
              <a:gd name="connsiteX21" fmla="*/ 8302920 w 10256294"/>
              <a:gd name="connsiteY21" fmla="*/ 6374814 h 6858000"/>
              <a:gd name="connsiteX22" fmla="*/ 10256294 w 10256294"/>
              <a:gd name="connsiteY22" fmla="*/ 3621656 h 6858000"/>
              <a:gd name="connsiteX23" fmla="*/ 8587900 w 10256294"/>
              <a:gd name="connsiteY23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256294" h="6858000">
                <a:moveTo>
                  <a:pt x="1910015" y="0"/>
                </a:moveTo>
                <a:lnTo>
                  <a:pt x="1691450" y="0"/>
                </a:lnTo>
                <a:lnTo>
                  <a:pt x="1668394" y="14997"/>
                </a:lnTo>
                <a:cubicBezTo>
                  <a:pt x="597925" y="754641"/>
                  <a:pt x="0" y="2093192"/>
                  <a:pt x="0" y="3621656"/>
                </a:cubicBezTo>
                <a:cubicBezTo>
                  <a:pt x="0" y="4969131"/>
                  <a:pt x="967880" y="5602839"/>
                  <a:pt x="1953374" y="6374814"/>
                </a:cubicBezTo>
                <a:cubicBezTo>
                  <a:pt x="2132836" y="6515397"/>
                  <a:pt x="2310657" y="6653108"/>
                  <a:pt x="2491804" y="6780599"/>
                </a:cubicBezTo>
                <a:lnTo>
                  <a:pt x="2608271" y="6858000"/>
                </a:lnTo>
                <a:lnTo>
                  <a:pt x="2864721" y="6858000"/>
                </a:lnTo>
                <a:lnTo>
                  <a:pt x="2743439" y="6780599"/>
                </a:lnTo>
                <a:cubicBezTo>
                  <a:pt x="2554808" y="6653108"/>
                  <a:pt x="2369639" y="6515397"/>
                  <a:pt x="2182760" y="6374814"/>
                </a:cubicBezTo>
                <a:cubicBezTo>
                  <a:pt x="1156547" y="5602839"/>
                  <a:pt x="148672" y="4969131"/>
                  <a:pt x="148672" y="3621656"/>
                </a:cubicBezTo>
                <a:cubicBezTo>
                  <a:pt x="148672" y="2093192"/>
                  <a:pt x="771304" y="754641"/>
                  <a:pt x="1886006" y="14997"/>
                </a:cubicBezTo>
                <a:close/>
                <a:moveTo>
                  <a:pt x="8564844" y="0"/>
                </a:moveTo>
                <a:lnTo>
                  <a:pt x="8346278" y="0"/>
                </a:lnTo>
                <a:lnTo>
                  <a:pt x="8370288" y="14997"/>
                </a:lnTo>
                <a:cubicBezTo>
                  <a:pt x="9484990" y="754641"/>
                  <a:pt x="10107622" y="2093192"/>
                  <a:pt x="10107622" y="3621656"/>
                </a:cubicBezTo>
                <a:cubicBezTo>
                  <a:pt x="10107622" y="4969131"/>
                  <a:pt x="9099748" y="5602839"/>
                  <a:pt x="8073532" y="6374814"/>
                </a:cubicBezTo>
                <a:cubicBezTo>
                  <a:pt x="7886654" y="6515397"/>
                  <a:pt x="7701485" y="6653108"/>
                  <a:pt x="7512854" y="6780599"/>
                </a:cubicBezTo>
                <a:lnTo>
                  <a:pt x="7391575" y="6858000"/>
                </a:lnTo>
                <a:lnTo>
                  <a:pt x="7648023" y="6858000"/>
                </a:lnTo>
                <a:lnTo>
                  <a:pt x="7764490" y="6780599"/>
                </a:lnTo>
                <a:cubicBezTo>
                  <a:pt x="7945636" y="6653108"/>
                  <a:pt x="8123457" y="6515397"/>
                  <a:pt x="8302920" y="6374814"/>
                </a:cubicBezTo>
                <a:cubicBezTo>
                  <a:pt x="9288414" y="5602839"/>
                  <a:pt x="10256294" y="4969131"/>
                  <a:pt x="10256294" y="3621656"/>
                </a:cubicBezTo>
                <a:cubicBezTo>
                  <a:pt x="10256294" y="2093192"/>
                  <a:pt x="9658369" y="754641"/>
                  <a:pt x="8587900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339156-8959-03B5-4F15-4C4A5CD84584}"/>
              </a:ext>
            </a:extLst>
          </p:cNvPr>
          <p:cNvSpPr txBox="1"/>
          <p:nvPr/>
        </p:nvSpPr>
        <p:spPr>
          <a:xfrm>
            <a:off x="1242240" y="866731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23ECF-B1DB-4A2C-4F19-45C5521D2339}"/>
              </a:ext>
            </a:extLst>
          </p:cNvPr>
          <p:cNvSpPr txBox="1"/>
          <p:nvPr/>
        </p:nvSpPr>
        <p:spPr>
          <a:xfrm>
            <a:off x="6292037" y="549097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9221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tack of rocks with a plant on top&#10;&#10;Description automatically generated">
            <a:extLst>
              <a:ext uri="{FF2B5EF4-FFF2-40B4-BE49-F238E27FC236}">
                <a16:creationId xmlns:a16="http://schemas.microsoft.com/office/drawing/2014/main" id="{EA9BF05B-8611-85B0-74CE-23051DA05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91192"/>
            <a:ext cx="12191980" cy="5904807"/>
          </a:xfrm>
          <a:custGeom>
            <a:avLst/>
            <a:gdLst>
              <a:gd name="connsiteX0" fmla="*/ 7230250 w 12191980"/>
              <a:gd name="connsiteY0" fmla="*/ 5721601 h 5904807"/>
              <a:gd name="connsiteX1" fmla="*/ 7197103 w 12191980"/>
              <a:gd name="connsiteY1" fmla="*/ 5727873 h 5904807"/>
              <a:gd name="connsiteX2" fmla="*/ 7214533 w 12191980"/>
              <a:gd name="connsiteY2" fmla="*/ 5726329 h 5904807"/>
              <a:gd name="connsiteX3" fmla="*/ 7230250 w 12191980"/>
              <a:gd name="connsiteY3" fmla="*/ 5721601 h 5904807"/>
              <a:gd name="connsiteX4" fmla="*/ 7009108 w 12191980"/>
              <a:gd name="connsiteY4" fmla="*/ 5666777 h 5904807"/>
              <a:gd name="connsiteX5" fmla="*/ 7021551 w 12191980"/>
              <a:gd name="connsiteY5" fmla="*/ 5677521 h 5904807"/>
              <a:gd name="connsiteX6" fmla="*/ 7021551 w 12191980"/>
              <a:gd name="connsiteY6" fmla="*/ 5677520 h 5904807"/>
              <a:gd name="connsiteX7" fmla="*/ 7009108 w 12191980"/>
              <a:gd name="connsiteY7" fmla="*/ 5666777 h 5904807"/>
              <a:gd name="connsiteX8" fmla="*/ 7768430 w 12191980"/>
              <a:gd name="connsiteY8" fmla="*/ 5561981 h 5904807"/>
              <a:gd name="connsiteX9" fmla="*/ 7768430 w 12191980"/>
              <a:gd name="connsiteY9" fmla="*/ 5561982 h 5904807"/>
              <a:gd name="connsiteX10" fmla="*/ 7792434 w 12191980"/>
              <a:gd name="connsiteY10" fmla="*/ 5583755 h 5904807"/>
              <a:gd name="connsiteX11" fmla="*/ 7768430 w 12191980"/>
              <a:gd name="connsiteY11" fmla="*/ 5561981 h 5904807"/>
              <a:gd name="connsiteX12" fmla="*/ 4038741 w 12191980"/>
              <a:gd name="connsiteY12" fmla="*/ 5559928 h 5904807"/>
              <a:gd name="connsiteX13" fmla="*/ 4030510 w 12191980"/>
              <a:gd name="connsiteY13" fmla="*/ 5571207 h 5904807"/>
              <a:gd name="connsiteX14" fmla="*/ 4015602 w 12191980"/>
              <a:gd name="connsiteY14" fmla="*/ 5589467 h 5904807"/>
              <a:gd name="connsiteX15" fmla="*/ 3996838 w 12191980"/>
              <a:gd name="connsiteY15" fmla="*/ 5598818 h 5904807"/>
              <a:gd name="connsiteX16" fmla="*/ 4030511 w 12191980"/>
              <a:gd name="connsiteY16" fmla="*/ 5571207 h 5904807"/>
              <a:gd name="connsiteX17" fmla="*/ 4038741 w 12191980"/>
              <a:gd name="connsiteY17" fmla="*/ 5559928 h 5904807"/>
              <a:gd name="connsiteX18" fmla="*/ 6245332 w 12191980"/>
              <a:gd name="connsiteY18" fmla="*/ 5556629 h 5904807"/>
              <a:gd name="connsiteX19" fmla="*/ 6274395 w 12191980"/>
              <a:gd name="connsiteY19" fmla="*/ 5563212 h 5904807"/>
              <a:gd name="connsiteX20" fmla="*/ 6291236 w 12191980"/>
              <a:gd name="connsiteY20" fmla="*/ 5569331 h 5904807"/>
              <a:gd name="connsiteX21" fmla="*/ 6291374 w 12191980"/>
              <a:gd name="connsiteY21" fmla="*/ 5569381 h 5904807"/>
              <a:gd name="connsiteX22" fmla="*/ 6306273 w 12191980"/>
              <a:gd name="connsiteY22" fmla="*/ 5575036 h 5904807"/>
              <a:gd name="connsiteX23" fmla="*/ 6308064 w 12191980"/>
              <a:gd name="connsiteY23" fmla="*/ 5575439 h 5904807"/>
              <a:gd name="connsiteX24" fmla="*/ 6313844 w 12191980"/>
              <a:gd name="connsiteY24" fmla="*/ 5577536 h 5904807"/>
              <a:gd name="connsiteX25" fmla="*/ 6337037 w 12191980"/>
              <a:gd name="connsiteY25" fmla="*/ 5581956 h 5904807"/>
              <a:gd name="connsiteX26" fmla="*/ 6308064 w 12191980"/>
              <a:gd name="connsiteY26" fmla="*/ 5575439 h 5904807"/>
              <a:gd name="connsiteX27" fmla="*/ 6291374 w 12191980"/>
              <a:gd name="connsiteY27" fmla="*/ 5569381 h 5904807"/>
              <a:gd name="connsiteX28" fmla="*/ 6276186 w 12191980"/>
              <a:gd name="connsiteY28" fmla="*/ 5563618 h 5904807"/>
              <a:gd name="connsiteX29" fmla="*/ 6274395 w 12191980"/>
              <a:gd name="connsiteY29" fmla="*/ 5563212 h 5904807"/>
              <a:gd name="connsiteX30" fmla="*/ 6268602 w 12191980"/>
              <a:gd name="connsiteY30" fmla="*/ 5561106 h 5904807"/>
              <a:gd name="connsiteX31" fmla="*/ 6245332 w 12191980"/>
              <a:gd name="connsiteY31" fmla="*/ 5556629 h 5904807"/>
              <a:gd name="connsiteX32" fmla="*/ 6558826 w 12191980"/>
              <a:gd name="connsiteY32" fmla="*/ 5527733 h 5904807"/>
              <a:gd name="connsiteX33" fmla="*/ 6529973 w 12191980"/>
              <a:gd name="connsiteY33" fmla="*/ 5529133 h 5904807"/>
              <a:gd name="connsiteX34" fmla="*/ 6589196 w 12191980"/>
              <a:gd name="connsiteY34" fmla="*/ 5532456 h 5904807"/>
              <a:gd name="connsiteX35" fmla="*/ 6558826 w 12191980"/>
              <a:gd name="connsiteY35" fmla="*/ 5527733 h 5904807"/>
              <a:gd name="connsiteX36" fmla="*/ 4834446 w 12191980"/>
              <a:gd name="connsiteY36" fmla="*/ 5468977 h 5904807"/>
              <a:gd name="connsiteX37" fmla="*/ 4883977 w 12191980"/>
              <a:gd name="connsiteY37" fmla="*/ 5492459 h 5904807"/>
              <a:gd name="connsiteX38" fmla="*/ 4858230 w 12191980"/>
              <a:gd name="connsiteY38" fmla="*/ 5486149 h 5904807"/>
              <a:gd name="connsiteX39" fmla="*/ 4834446 w 12191980"/>
              <a:gd name="connsiteY39" fmla="*/ 5468977 h 5904807"/>
              <a:gd name="connsiteX40" fmla="*/ 5056434 w 12191980"/>
              <a:gd name="connsiteY40" fmla="*/ 5466717 h 5904807"/>
              <a:gd name="connsiteX41" fmla="*/ 5072579 w 12191980"/>
              <a:gd name="connsiteY41" fmla="*/ 5467472 h 5904807"/>
              <a:gd name="connsiteX42" fmla="*/ 5089153 w 12191980"/>
              <a:gd name="connsiteY42" fmla="*/ 5475804 h 5904807"/>
              <a:gd name="connsiteX43" fmla="*/ 5056434 w 12191980"/>
              <a:gd name="connsiteY43" fmla="*/ 5466717 h 5904807"/>
              <a:gd name="connsiteX44" fmla="*/ 739850 w 12191980"/>
              <a:gd name="connsiteY44" fmla="*/ 5176240 h 5904807"/>
              <a:gd name="connsiteX45" fmla="*/ 724276 w 12191980"/>
              <a:gd name="connsiteY45" fmla="*/ 5196793 h 5904807"/>
              <a:gd name="connsiteX46" fmla="*/ 708619 w 12191980"/>
              <a:gd name="connsiteY46" fmla="*/ 5212447 h 5904807"/>
              <a:gd name="connsiteX47" fmla="*/ 691437 w 12191980"/>
              <a:gd name="connsiteY47" fmla="*/ 5217750 h 5904807"/>
              <a:gd name="connsiteX48" fmla="*/ 708620 w 12191980"/>
              <a:gd name="connsiteY48" fmla="*/ 5212447 h 5904807"/>
              <a:gd name="connsiteX49" fmla="*/ 724277 w 12191980"/>
              <a:gd name="connsiteY49" fmla="*/ 5196793 h 5904807"/>
              <a:gd name="connsiteX50" fmla="*/ 739850 w 12191980"/>
              <a:gd name="connsiteY50" fmla="*/ 5176240 h 5904807"/>
              <a:gd name="connsiteX51" fmla="*/ 8934136 w 12191980"/>
              <a:gd name="connsiteY51" fmla="*/ 5109879 h 5904807"/>
              <a:gd name="connsiteX52" fmla="*/ 8954234 w 12191980"/>
              <a:gd name="connsiteY52" fmla="*/ 5124341 h 5904807"/>
              <a:gd name="connsiteX53" fmla="*/ 8962374 w 12191980"/>
              <a:gd name="connsiteY53" fmla="*/ 5127537 h 5904807"/>
              <a:gd name="connsiteX54" fmla="*/ 8954235 w 12191980"/>
              <a:gd name="connsiteY54" fmla="*/ 5124341 h 5904807"/>
              <a:gd name="connsiteX55" fmla="*/ 8934136 w 12191980"/>
              <a:gd name="connsiteY55" fmla="*/ 5109879 h 5904807"/>
              <a:gd name="connsiteX56" fmla="*/ 2314812 w 12191980"/>
              <a:gd name="connsiteY56" fmla="*/ 5108333 h 5904807"/>
              <a:gd name="connsiteX57" fmla="*/ 2300905 w 12191980"/>
              <a:gd name="connsiteY57" fmla="*/ 5113569 h 5904807"/>
              <a:gd name="connsiteX58" fmla="*/ 2216511 w 12191980"/>
              <a:gd name="connsiteY58" fmla="*/ 5148192 h 5904807"/>
              <a:gd name="connsiteX59" fmla="*/ 2300906 w 12191980"/>
              <a:gd name="connsiteY59" fmla="*/ 5113569 h 5904807"/>
              <a:gd name="connsiteX60" fmla="*/ 2314812 w 12191980"/>
              <a:gd name="connsiteY60" fmla="*/ 5108333 h 5904807"/>
              <a:gd name="connsiteX61" fmla="*/ 1916625 w 12191980"/>
              <a:gd name="connsiteY61" fmla="*/ 5087277 h 5904807"/>
              <a:gd name="connsiteX62" fmla="*/ 1907128 w 12191980"/>
              <a:gd name="connsiteY62" fmla="*/ 5090503 h 5904807"/>
              <a:gd name="connsiteX63" fmla="*/ 1866615 w 12191980"/>
              <a:gd name="connsiteY63" fmla="*/ 5099884 h 5904807"/>
              <a:gd name="connsiteX64" fmla="*/ 1907129 w 12191980"/>
              <a:gd name="connsiteY64" fmla="*/ 5090503 h 5904807"/>
              <a:gd name="connsiteX65" fmla="*/ 1916625 w 12191980"/>
              <a:gd name="connsiteY65" fmla="*/ 5087277 h 5904807"/>
              <a:gd name="connsiteX66" fmla="*/ 2058200 w 12191980"/>
              <a:gd name="connsiteY66" fmla="*/ 5076847 h 5904807"/>
              <a:gd name="connsiteX67" fmla="*/ 2108190 w 12191980"/>
              <a:gd name="connsiteY67" fmla="*/ 5091093 h 5904807"/>
              <a:gd name="connsiteX68" fmla="*/ 2058200 w 12191980"/>
              <a:gd name="connsiteY68" fmla="*/ 5076847 h 5904807"/>
              <a:gd name="connsiteX69" fmla="*/ 0 w 12191980"/>
              <a:gd name="connsiteY69" fmla="*/ 0 h 5904807"/>
              <a:gd name="connsiteX70" fmla="*/ 702459 w 12191980"/>
              <a:gd name="connsiteY70" fmla="*/ 0 h 5904807"/>
              <a:gd name="connsiteX71" fmla="*/ 1039175 w 12191980"/>
              <a:gd name="connsiteY71" fmla="*/ 0 h 5904807"/>
              <a:gd name="connsiteX72" fmla="*/ 1619719 w 12191980"/>
              <a:gd name="connsiteY72" fmla="*/ 0 h 5904807"/>
              <a:gd name="connsiteX73" fmla="*/ 2200264 w 12191980"/>
              <a:gd name="connsiteY73" fmla="*/ 0 h 5904807"/>
              <a:gd name="connsiteX74" fmla="*/ 2536980 w 12191980"/>
              <a:gd name="connsiteY74" fmla="*/ 0 h 5904807"/>
              <a:gd name="connsiteX75" fmla="*/ 2873696 w 12191980"/>
              <a:gd name="connsiteY75" fmla="*/ 0 h 5904807"/>
              <a:gd name="connsiteX76" fmla="*/ 3454240 w 12191980"/>
              <a:gd name="connsiteY76" fmla="*/ 0 h 5904807"/>
              <a:gd name="connsiteX77" fmla="*/ 4156699 w 12191980"/>
              <a:gd name="connsiteY77" fmla="*/ 0 h 5904807"/>
              <a:gd name="connsiteX78" fmla="*/ 4371501 w 12191980"/>
              <a:gd name="connsiteY78" fmla="*/ 0 h 5904807"/>
              <a:gd name="connsiteX79" fmla="*/ 4586302 w 12191980"/>
              <a:gd name="connsiteY79" fmla="*/ 0 h 5904807"/>
              <a:gd name="connsiteX80" fmla="*/ 5044932 w 12191980"/>
              <a:gd name="connsiteY80" fmla="*/ 0 h 5904807"/>
              <a:gd name="connsiteX81" fmla="*/ 5869306 w 12191980"/>
              <a:gd name="connsiteY81" fmla="*/ 0 h 5904807"/>
              <a:gd name="connsiteX82" fmla="*/ 6084107 w 12191980"/>
              <a:gd name="connsiteY82" fmla="*/ 0 h 5904807"/>
              <a:gd name="connsiteX83" fmla="*/ 6298909 w 12191980"/>
              <a:gd name="connsiteY83" fmla="*/ 0 h 5904807"/>
              <a:gd name="connsiteX84" fmla="*/ 7001368 w 12191980"/>
              <a:gd name="connsiteY84" fmla="*/ 0 h 5904807"/>
              <a:gd name="connsiteX85" fmla="*/ 7338083 w 12191980"/>
              <a:gd name="connsiteY85" fmla="*/ 0 h 5904807"/>
              <a:gd name="connsiteX86" fmla="*/ 8162457 w 12191980"/>
              <a:gd name="connsiteY86" fmla="*/ 0 h 5904807"/>
              <a:gd name="connsiteX87" fmla="*/ 8986830 w 12191980"/>
              <a:gd name="connsiteY87" fmla="*/ 0 h 5904807"/>
              <a:gd name="connsiteX88" fmla="*/ 9201631 w 12191980"/>
              <a:gd name="connsiteY88" fmla="*/ 0 h 5904807"/>
              <a:gd name="connsiteX89" fmla="*/ 10026005 w 12191980"/>
              <a:gd name="connsiteY89" fmla="*/ 0 h 5904807"/>
              <a:gd name="connsiteX90" fmla="*/ 10606549 w 12191980"/>
              <a:gd name="connsiteY90" fmla="*/ 0 h 5904807"/>
              <a:gd name="connsiteX91" fmla="*/ 11065180 w 12191980"/>
              <a:gd name="connsiteY91" fmla="*/ 0 h 5904807"/>
              <a:gd name="connsiteX92" fmla="*/ 12191436 w 12191980"/>
              <a:gd name="connsiteY92" fmla="*/ 0 h 5904807"/>
              <a:gd name="connsiteX93" fmla="*/ 12191436 w 12191980"/>
              <a:gd name="connsiteY93" fmla="*/ 423264 h 5904807"/>
              <a:gd name="connsiteX94" fmla="*/ 12191436 w 12191980"/>
              <a:gd name="connsiteY94" fmla="*/ 846528 h 5904807"/>
              <a:gd name="connsiteX95" fmla="*/ 12191980 w 12191980"/>
              <a:gd name="connsiteY95" fmla="*/ 846528 h 5904807"/>
              <a:gd name="connsiteX96" fmla="*/ 12191980 w 12191980"/>
              <a:gd name="connsiteY96" fmla="*/ 1467710 h 5904807"/>
              <a:gd name="connsiteX97" fmla="*/ 12191980 w 12191980"/>
              <a:gd name="connsiteY97" fmla="*/ 1996866 h 5904807"/>
              <a:gd name="connsiteX98" fmla="*/ 12191980 w 12191980"/>
              <a:gd name="connsiteY98" fmla="*/ 2526021 h 5904807"/>
              <a:gd name="connsiteX99" fmla="*/ 12191980 w 12191980"/>
              <a:gd name="connsiteY99" fmla="*/ 3147203 h 5904807"/>
              <a:gd name="connsiteX100" fmla="*/ 12191980 w 12191980"/>
              <a:gd name="connsiteY100" fmla="*/ 3180972 h 5904807"/>
              <a:gd name="connsiteX101" fmla="*/ 12191980 w 12191980"/>
              <a:gd name="connsiteY101" fmla="*/ 3566230 h 5904807"/>
              <a:gd name="connsiteX102" fmla="*/ 12160927 w 12191980"/>
              <a:gd name="connsiteY102" fmla="*/ 3593953 h 5904807"/>
              <a:gd name="connsiteX103" fmla="*/ 12026428 w 12191980"/>
              <a:gd name="connsiteY103" fmla="*/ 3652265 h 5904807"/>
              <a:gd name="connsiteX104" fmla="*/ 11986423 w 12191980"/>
              <a:gd name="connsiteY104" fmla="*/ 3667766 h 5904807"/>
              <a:gd name="connsiteX105" fmla="*/ 11821636 w 12191980"/>
              <a:gd name="connsiteY105" fmla="*/ 3767599 h 5904807"/>
              <a:gd name="connsiteX106" fmla="*/ 11672469 w 12191980"/>
              <a:gd name="connsiteY106" fmla="*/ 3891049 h 5904807"/>
              <a:gd name="connsiteX107" fmla="*/ 11562928 w 12191980"/>
              <a:gd name="connsiteY107" fmla="*/ 4037566 h 5904807"/>
              <a:gd name="connsiteX108" fmla="*/ 11532256 w 12191980"/>
              <a:gd name="connsiteY108" fmla="*/ 4072444 h 5904807"/>
              <a:gd name="connsiteX109" fmla="*/ 11448434 w 12191980"/>
              <a:gd name="connsiteY109" fmla="*/ 4116178 h 5904807"/>
              <a:gd name="connsiteX110" fmla="*/ 11374327 w 12191980"/>
              <a:gd name="connsiteY110" fmla="*/ 4149023 h 5904807"/>
              <a:gd name="connsiteX111" fmla="*/ 11320604 w 12191980"/>
              <a:gd name="connsiteY111" fmla="*/ 4185377 h 5904807"/>
              <a:gd name="connsiteX112" fmla="*/ 11275264 w 12191980"/>
              <a:gd name="connsiteY112" fmla="*/ 4218777 h 5904807"/>
              <a:gd name="connsiteX113" fmla="*/ 11172581 w 12191980"/>
              <a:gd name="connsiteY113" fmla="*/ 4305138 h 5904807"/>
              <a:gd name="connsiteX114" fmla="*/ 11058850 w 12191980"/>
              <a:gd name="connsiteY114" fmla="*/ 4378028 h 5904807"/>
              <a:gd name="connsiteX115" fmla="*/ 10967405 w 12191980"/>
              <a:gd name="connsiteY115" fmla="*/ 4467341 h 5904807"/>
              <a:gd name="connsiteX116" fmla="*/ 10929686 w 12191980"/>
              <a:gd name="connsiteY116" fmla="*/ 4515688 h 5904807"/>
              <a:gd name="connsiteX117" fmla="*/ 10850435 w 12191980"/>
              <a:gd name="connsiteY117" fmla="*/ 4548719 h 5904807"/>
              <a:gd name="connsiteX118" fmla="*/ 10764516 w 12191980"/>
              <a:gd name="connsiteY118" fmla="*/ 4600388 h 5904807"/>
              <a:gd name="connsiteX119" fmla="*/ 10703555 w 12191980"/>
              <a:gd name="connsiteY119" fmla="*/ 4651687 h 5904807"/>
              <a:gd name="connsiteX120" fmla="*/ 10656501 w 12191980"/>
              <a:gd name="connsiteY120" fmla="*/ 4686010 h 5904807"/>
              <a:gd name="connsiteX121" fmla="*/ 10590013 w 12191980"/>
              <a:gd name="connsiteY121" fmla="*/ 4720519 h 5904807"/>
              <a:gd name="connsiteX122" fmla="*/ 10523336 w 12191980"/>
              <a:gd name="connsiteY122" fmla="*/ 4765728 h 5904807"/>
              <a:gd name="connsiteX123" fmla="*/ 10490951 w 12191980"/>
              <a:gd name="connsiteY123" fmla="*/ 4793593 h 5904807"/>
              <a:gd name="connsiteX124" fmla="*/ 10428273 w 12191980"/>
              <a:gd name="connsiteY124" fmla="*/ 4839909 h 5904807"/>
              <a:gd name="connsiteX125" fmla="*/ 10363691 w 12191980"/>
              <a:gd name="connsiteY125" fmla="*/ 4883090 h 5904807"/>
              <a:gd name="connsiteX126" fmla="*/ 10242340 w 12191980"/>
              <a:gd name="connsiteY126" fmla="*/ 4932545 h 5904807"/>
              <a:gd name="connsiteX127" fmla="*/ 10131846 w 12191980"/>
              <a:gd name="connsiteY127" fmla="*/ 5005248 h 5904807"/>
              <a:gd name="connsiteX128" fmla="*/ 10044213 w 12191980"/>
              <a:gd name="connsiteY128" fmla="*/ 5058395 h 5904807"/>
              <a:gd name="connsiteX129" fmla="*/ 9993158 w 12191980"/>
              <a:gd name="connsiteY129" fmla="*/ 5093272 h 5904807"/>
              <a:gd name="connsiteX130" fmla="*/ 9899429 w 12191980"/>
              <a:gd name="connsiteY130" fmla="*/ 5171144 h 5904807"/>
              <a:gd name="connsiteX131" fmla="*/ 9754071 w 12191980"/>
              <a:gd name="connsiteY131" fmla="*/ 5253075 h 5904807"/>
              <a:gd name="connsiteX132" fmla="*/ 9666249 w 12191980"/>
              <a:gd name="connsiteY132" fmla="*/ 5297363 h 5904807"/>
              <a:gd name="connsiteX133" fmla="*/ 9477267 w 12191980"/>
              <a:gd name="connsiteY133" fmla="*/ 5364163 h 5904807"/>
              <a:gd name="connsiteX134" fmla="*/ 9416305 w 12191980"/>
              <a:gd name="connsiteY134" fmla="*/ 5387967 h 5904807"/>
              <a:gd name="connsiteX135" fmla="*/ 9346581 w 12191980"/>
              <a:gd name="connsiteY135" fmla="*/ 5403652 h 5904807"/>
              <a:gd name="connsiteX136" fmla="*/ 9234563 w 12191980"/>
              <a:gd name="connsiteY136" fmla="*/ 5440743 h 5904807"/>
              <a:gd name="connsiteX137" fmla="*/ 9015863 w 12191980"/>
              <a:gd name="connsiteY137" fmla="*/ 5504591 h 5904807"/>
              <a:gd name="connsiteX138" fmla="*/ 8967856 w 12191980"/>
              <a:gd name="connsiteY138" fmla="*/ 5514371 h 5904807"/>
              <a:gd name="connsiteX139" fmla="*/ 8845550 w 12191980"/>
              <a:gd name="connsiteY139" fmla="*/ 5555523 h 5904807"/>
              <a:gd name="connsiteX140" fmla="*/ 8772204 w 12191980"/>
              <a:gd name="connsiteY140" fmla="*/ 5583202 h 5904807"/>
              <a:gd name="connsiteX141" fmla="*/ 8711433 w 12191980"/>
              <a:gd name="connsiteY141" fmla="*/ 5599072 h 5904807"/>
              <a:gd name="connsiteX142" fmla="*/ 8657711 w 12191980"/>
              <a:gd name="connsiteY142" fmla="*/ 5606453 h 5904807"/>
              <a:gd name="connsiteX143" fmla="*/ 8516355 w 12191980"/>
              <a:gd name="connsiteY143" fmla="*/ 5642989 h 5904807"/>
              <a:gd name="connsiteX144" fmla="*/ 8459965 w 12191980"/>
              <a:gd name="connsiteY144" fmla="*/ 5657384 h 5904807"/>
              <a:gd name="connsiteX145" fmla="*/ 8313657 w 12191980"/>
              <a:gd name="connsiteY145" fmla="*/ 5706839 h 5904807"/>
              <a:gd name="connsiteX146" fmla="*/ 8189637 w 12191980"/>
              <a:gd name="connsiteY146" fmla="*/ 5739500 h 5904807"/>
              <a:gd name="connsiteX147" fmla="*/ 8137821 w 12191980"/>
              <a:gd name="connsiteY147" fmla="*/ 5755185 h 5904807"/>
              <a:gd name="connsiteX148" fmla="*/ 8019325 w 12191980"/>
              <a:gd name="connsiteY148" fmla="*/ 5781389 h 5904807"/>
              <a:gd name="connsiteX149" fmla="*/ 7952266 w 12191980"/>
              <a:gd name="connsiteY149" fmla="*/ 5799842 h 5904807"/>
              <a:gd name="connsiteX150" fmla="*/ 7788623 w 12191980"/>
              <a:gd name="connsiteY150" fmla="*/ 5820693 h 5904807"/>
              <a:gd name="connsiteX151" fmla="*/ 7619642 w 12191980"/>
              <a:gd name="connsiteY151" fmla="*/ 5840807 h 5904807"/>
              <a:gd name="connsiteX152" fmla="*/ 7526867 w 12191980"/>
              <a:gd name="connsiteY152" fmla="*/ 5847450 h 5904807"/>
              <a:gd name="connsiteX153" fmla="*/ 7445903 w 12191980"/>
              <a:gd name="connsiteY153" fmla="*/ 5857970 h 5904807"/>
              <a:gd name="connsiteX154" fmla="*/ 7375415 w 12191980"/>
              <a:gd name="connsiteY154" fmla="*/ 5864613 h 5904807"/>
              <a:gd name="connsiteX155" fmla="*/ 7263208 w 12191980"/>
              <a:gd name="connsiteY155" fmla="*/ 5878083 h 5904807"/>
              <a:gd name="connsiteX156" fmla="*/ 7216535 w 12191980"/>
              <a:gd name="connsiteY156" fmla="*/ 5881590 h 5904807"/>
              <a:gd name="connsiteX157" fmla="*/ 7106420 w 12191980"/>
              <a:gd name="connsiteY157" fmla="*/ 5881404 h 5904807"/>
              <a:gd name="connsiteX158" fmla="*/ 7068129 w 12191980"/>
              <a:gd name="connsiteY158" fmla="*/ 5879560 h 5904807"/>
              <a:gd name="connsiteX159" fmla="*/ 6994403 w 12191980"/>
              <a:gd name="connsiteY159" fmla="*/ 5856678 h 5904807"/>
              <a:gd name="connsiteX160" fmla="*/ 6985641 w 12191980"/>
              <a:gd name="connsiteY160" fmla="*/ 5855018 h 5904807"/>
              <a:gd name="connsiteX161" fmla="*/ 6937251 w 12191980"/>
              <a:gd name="connsiteY161" fmla="*/ 5845974 h 5904807"/>
              <a:gd name="connsiteX162" fmla="*/ 6910770 w 12191980"/>
              <a:gd name="connsiteY162" fmla="*/ 5843021 h 5904807"/>
              <a:gd name="connsiteX163" fmla="*/ 6810183 w 12191980"/>
              <a:gd name="connsiteY163" fmla="*/ 5824200 h 5904807"/>
              <a:gd name="connsiteX164" fmla="*/ 6752271 w 12191980"/>
              <a:gd name="connsiteY164" fmla="*/ 5815342 h 5904807"/>
              <a:gd name="connsiteX165" fmla="*/ 6705406 w 12191980"/>
              <a:gd name="connsiteY165" fmla="*/ 5816635 h 5904807"/>
              <a:gd name="connsiteX166" fmla="*/ 6623107 w 12191980"/>
              <a:gd name="connsiteY166" fmla="*/ 5818295 h 5904807"/>
              <a:gd name="connsiteX167" fmla="*/ 6596817 w 12191980"/>
              <a:gd name="connsiteY167" fmla="*/ 5822540 h 5904807"/>
              <a:gd name="connsiteX168" fmla="*/ 6477940 w 12191980"/>
              <a:gd name="connsiteY168" fmla="*/ 5810360 h 5904807"/>
              <a:gd name="connsiteX169" fmla="*/ 6410120 w 12191980"/>
              <a:gd name="connsiteY169" fmla="*/ 5809437 h 5904807"/>
              <a:gd name="connsiteX170" fmla="*/ 6333728 w 12191980"/>
              <a:gd name="connsiteY170" fmla="*/ 5794304 h 5904807"/>
              <a:gd name="connsiteX171" fmla="*/ 6311438 w 12191980"/>
              <a:gd name="connsiteY171" fmla="*/ 5795043 h 5904807"/>
              <a:gd name="connsiteX172" fmla="*/ 6286482 w 12191980"/>
              <a:gd name="connsiteY172" fmla="*/ 5796336 h 5904807"/>
              <a:gd name="connsiteX173" fmla="*/ 6209898 w 12191980"/>
              <a:gd name="connsiteY173" fmla="*/ 5797444 h 5904807"/>
              <a:gd name="connsiteX174" fmla="*/ 6163414 w 12191980"/>
              <a:gd name="connsiteY174" fmla="*/ 5802978 h 5904807"/>
              <a:gd name="connsiteX175" fmla="*/ 6074832 w 12191980"/>
              <a:gd name="connsiteY175" fmla="*/ 5799658 h 5904807"/>
              <a:gd name="connsiteX176" fmla="*/ 6042062 w 12191980"/>
              <a:gd name="connsiteY176" fmla="*/ 5804455 h 5904807"/>
              <a:gd name="connsiteX177" fmla="*/ 5959194 w 12191980"/>
              <a:gd name="connsiteY177" fmla="*/ 5805009 h 5904807"/>
              <a:gd name="connsiteX178" fmla="*/ 5884896 w 12191980"/>
              <a:gd name="connsiteY178" fmla="*/ 5802241 h 5904807"/>
              <a:gd name="connsiteX179" fmla="*/ 5813265 w 12191980"/>
              <a:gd name="connsiteY179" fmla="*/ 5803717 h 5904807"/>
              <a:gd name="connsiteX180" fmla="*/ 5762019 w 12191980"/>
              <a:gd name="connsiteY180" fmla="*/ 5809806 h 5904807"/>
              <a:gd name="connsiteX181" fmla="*/ 5706391 w 12191980"/>
              <a:gd name="connsiteY181" fmla="*/ 5813497 h 5904807"/>
              <a:gd name="connsiteX182" fmla="*/ 5553035 w 12191980"/>
              <a:gd name="connsiteY182" fmla="*/ 5835455 h 5904807"/>
              <a:gd name="connsiteX183" fmla="*/ 5524650 w 12191980"/>
              <a:gd name="connsiteY183" fmla="*/ 5830105 h 5904807"/>
              <a:gd name="connsiteX184" fmla="*/ 5363482 w 12191980"/>
              <a:gd name="connsiteY184" fmla="*/ 5825123 h 5904807"/>
              <a:gd name="connsiteX185" fmla="*/ 5328429 w 12191980"/>
              <a:gd name="connsiteY185" fmla="*/ 5825493 h 5904807"/>
              <a:gd name="connsiteX186" fmla="*/ 5234317 w 12191980"/>
              <a:gd name="connsiteY186" fmla="*/ 5803717 h 5904807"/>
              <a:gd name="connsiteX187" fmla="*/ 5089153 w 12191980"/>
              <a:gd name="connsiteY187" fmla="*/ 5838224 h 5904807"/>
              <a:gd name="connsiteX188" fmla="*/ 4953319 w 12191980"/>
              <a:gd name="connsiteY188" fmla="*/ 5881404 h 5904807"/>
              <a:gd name="connsiteX189" fmla="*/ 4936175 w 12191980"/>
              <a:gd name="connsiteY189" fmla="*/ 5886940 h 5904807"/>
              <a:gd name="connsiteX190" fmla="*/ 4887406 w 12191980"/>
              <a:gd name="connsiteY190" fmla="*/ 5896352 h 5904807"/>
              <a:gd name="connsiteX191" fmla="*/ 4827016 w 12191980"/>
              <a:gd name="connsiteY191" fmla="*/ 5899674 h 5904807"/>
              <a:gd name="connsiteX192" fmla="*/ 4788653 w 12191980"/>
              <a:gd name="connsiteY192" fmla="*/ 5904563 h 5904807"/>
              <a:gd name="connsiteX193" fmla="*/ 4785768 w 12191980"/>
              <a:gd name="connsiteY193" fmla="*/ 5904807 h 5904807"/>
              <a:gd name="connsiteX194" fmla="*/ 4726461 w 12191980"/>
              <a:gd name="connsiteY194" fmla="*/ 5904807 h 5904807"/>
              <a:gd name="connsiteX195" fmla="*/ 4719689 w 12191980"/>
              <a:gd name="connsiteY195" fmla="*/ 5903964 h 5904807"/>
              <a:gd name="connsiteX196" fmla="*/ 4689090 w 12191980"/>
              <a:gd name="connsiteY196" fmla="*/ 5897643 h 5904807"/>
              <a:gd name="connsiteX197" fmla="*/ 4603360 w 12191980"/>
              <a:gd name="connsiteY197" fmla="*/ 5882512 h 5904807"/>
              <a:gd name="connsiteX198" fmla="*/ 4522588 w 12191980"/>
              <a:gd name="connsiteY198" fmla="*/ 5868117 h 5904807"/>
              <a:gd name="connsiteX199" fmla="*/ 4497060 w 12191980"/>
              <a:gd name="connsiteY199" fmla="*/ 5885094 h 5904807"/>
              <a:gd name="connsiteX200" fmla="*/ 4457624 w 12191980"/>
              <a:gd name="connsiteY200" fmla="*/ 5899857 h 5904807"/>
              <a:gd name="connsiteX201" fmla="*/ 4413809 w 12191980"/>
              <a:gd name="connsiteY201" fmla="*/ 5882141 h 5904807"/>
              <a:gd name="connsiteX202" fmla="*/ 4311315 w 12191980"/>
              <a:gd name="connsiteY202" fmla="*/ 5845422 h 5904807"/>
              <a:gd name="connsiteX203" fmla="*/ 4246544 w 12191980"/>
              <a:gd name="connsiteY203" fmla="*/ 5843759 h 5904807"/>
              <a:gd name="connsiteX204" fmla="*/ 4105759 w 12191980"/>
              <a:gd name="connsiteY204" fmla="*/ 5828075 h 5904807"/>
              <a:gd name="connsiteX205" fmla="*/ 4013746 w 12191980"/>
              <a:gd name="connsiteY205" fmla="*/ 5805747 h 5904807"/>
              <a:gd name="connsiteX206" fmla="*/ 3947641 w 12191980"/>
              <a:gd name="connsiteY206" fmla="*/ 5780467 h 5904807"/>
              <a:gd name="connsiteX207" fmla="*/ 3852959 w 12191980"/>
              <a:gd name="connsiteY207" fmla="*/ 5747435 h 5904807"/>
              <a:gd name="connsiteX208" fmla="*/ 3757895 w 12191980"/>
              <a:gd name="connsiteY208" fmla="*/ 5730274 h 5904807"/>
              <a:gd name="connsiteX209" fmla="*/ 3689124 w 12191980"/>
              <a:gd name="connsiteY209" fmla="*/ 5708683 h 5904807"/>
              <a:gd name="connsiteX210" fmla="*/ 3605110 w 12191980"/>
              <a:gd name="connsiteY210" fmla="*/ 5693920 h 5904807"/>
              <a:gd name="connsiteX211" fmla="*/ 3534623 w 12191980"/>
              <a:gd name="connsiteY211" fmla="*/ 5693368 h 5904807"/>
              <a:gd name="connsiteX212" fmla="*/ 3424129 w 12191980"/>
              <a:gd name="connsiteY212" fmla="*/ 5695951 h 5904807"/>
              <a:gd name="connsiteX213" fmla="*/ 3288871 w 12191980"/>
              <a:gd name="connsiteY213" fmla="*/ 5651295 h 5904807"/>
              <a:gd name="connsiteX214" fmla="*/ 3234196 w 12191980"/>
              <a:gd name="connsiteY214" fmla="*/ 5641329 h 5904807"/>
              <a:gd name="connsiteX215" fmla="*/ 3182757 w 12191980"/>
              <a:gd name="connsiteY215" fmla="*/ 5636716 h 5904807"/>
              <a:gd name="connsiteX216" fmla="*/ 3073598 w 12191980"/>
              <a:gd name="connsiteY216" fmla="*/ 5607007 h 5904807"/>
              <a:gd name="connsiteX217" fmla="*/ 3029211 w 12191980"/>
              <a:gd name="connsiteY217" fmla="*/ 5597225 h 5904807"/>
              <a:gd name="connsiteX218" fmla="*/ 2967105 w 12191980"/>
              <a:gd name="connsiteY218" fmla="*/ 5597411 h 5904807"/>
              <a:gd name="connsiteX219" fmla="*/ 2854135 w 12191980"/>
              <a:gd name="connsiteY219" fmla="*/ 5583755 h 5904807"/>
              <a:gd name="connsiteX220" fmla="*/ 2741355 w 12191980"/>
              <a:gd name="connsiteY220" fmla="*/ 5543896 h 5904807"/>
              <a:gd name="connsiteX221" fmla="*/ 2693538 w 12191980"/>
              <a:gd name="connsiteY221" fmla="*/ 5547772 h 5904807"/>
              <a:gd name="connsiteX222" fmla="*/ 2676393 w 12191980"/>
              <a:gd name="connsiteY222" fmla="*/ 5546850 h 5904807"/>
              <a:gd name="connsiteX223" fmla="*/ 2522274 w 12191980"/>
              <a:gd name="connsiteY223" fmla="*/ 5524890 h 5904807"/>
              <a:gd name="connsiteX224" fmla="*/ 2506842 w 12191980"/>
              <a:gd name="connsiteY224" fmla="*/ 5522491 h 5904807"/>
              <a:gd name="connsiteX225" fmla="*/ 2434452 w 12191980"/>
              <a:gd name="connsiteY225" fmla="*/ 5502931 h 5904807"/>
              <a:gd name="connsiteX226" fmla="*/ 2251944 w 12191980"/>
              <a:gd name="connsiteY226" fmla="*/ 5490751 h 5904807"/>
              <a:gd name="connsiteX227" fmla="*/ 2240706 w 12191980"/>
              <a:gd name="connsiteY227" fmla="*/ 5489275 h 5904807"/>
              <a:gd name="connsiteX228" fmla="*/ 2179552 w 12191980"/>
              <a:gd name="connsiteY228" fmla="*/ 5499055 h 5904807"/>
              <a:gd name="connsiteX229" fmla="*/ 2149263 w 12191980"/>
              <a:gd name="connsiteY229" fmla="*/ 5512895 h 5904807"/>
              <a:gd name="connsiteX230" fmla="*/ 2102017 w 12191980"/>
              <a:gd name="connsiteY230" fmla="*/ 5527289 h 5904807"/>
              <a:gd name="connsiteX231" fmla="*/ 2054009 w 12191980"/>
              <a:gd name="connsiteY231" fmla="*/ 5532641 h 5904807"/>
              <a:gd name="connsiteX232" fmla="*/ 1973425 w 12191980"/>
              <a:gd name="connsiteY232" fmla="*/ 5510865 h 5904807"/>
              <a:gd name="connsiteX233" fmla="*/ 1944088 w 12191980"/>
              <a:gd name="connsiteY233" fmla="*/ 5508651 h 5904807"/>
              <a:gd name="connsiteX234" fmla="*/ 1878744 w 12191980"/>
              <a:gd name="connsiteY234" fmla="*/ 5498133 h 5904807"/>
              <a:gd name="connsiteX235" fmla="*/ 1821593 w 12191980"/>
              <a:gd name="connsiteY235" fmla="*/ 5498870 h 5904807"/>
              <a:gd name="connsiteX236" fmla="*/ 1775681 w 12191980"/>
              <a:gd name="connsiteY236" fmla="*/ 5515664 h 5904807"/>
              <a:gd name="connsiteX237" fmla="*/ 1709003 w 12191980"/>
              <a:gd name="connsiteY237" fmla="*/ 5518984 h 5904807"/>
              <a:gd name="connsiteX238" fmla="*/ 1665947 w 12191980"/>
              <a:gd name="connsiteY238" fmla="*/ 5506806 h 5904807"/>
              <a:gd name="connsiteX239" fmla="*/ 1657185 w 12191980"/>
              <a:gd name="connsiteY239" fmla="*/ 5505146 h 5904807"/>
              <a:gd name="connsiteX240" fmla="*/ 1544595 w 12191980"/>
              <a:gd name="connsiteY240" fmla="*/ 5504405 h 5904807"/>
              <a:gd name="connsiteX241" fmla="*/ 1404003 w 12191980"/>
              <a:gd name="connsiteY241" fmla="*/ 5541128 h 5904807"/>
              <a:gd name="connsiteX242" fmla="*/ 1380759 w 12191980"/>
              <a:gd name="connsiteY242" fmla="*/ 5548880 h 5904807"/>
              <a:gd name="connsiteX243" fmla="*/ 1267408 w 12191980"/>
              <a:gd name="connsiteY243" fmla="*/ 5562350 h 5904807"/>
              <a:gd name="connsiteX244" fmla="*/ 1206639 w 12191980"/>
              <a:gd name="connsiteY244" fmla="*/ 5576006 h 5904807"/>
              <a:gd name="connsiteX245" fmla="*/ 1162821 w 12191980"/>
              <a:gd name="connsiteY245" fmla="*/ 5576744 h 5904807"/>
              <a:gd name="connsiteX246" fmla="*/ 1109863 w 12191980"/>
              <a:gd name="connsiteY246" fmla="*/ 5600916 h 5904807"/>
              <a:gd name="connsiteX247" fmla="*/ 1092525 w 12191980"/>
              <a:gd name="connsiteY247" fmla="*/ 5611436 h 5904807"/>
              <a:gd name="connsiteX248" fmla="*/ 1071760 w 12191980"/>
              <a:gd name="connsiteY248" fmla="*/ 5617709 h 5904807"/>
              <a:gd name="connsiteX249" fmla="*/ 977651 w 12191980"/>
              <a:gd name="connsiteY249" fmla="*/ 5637639 h 5904807"/>
              <a:gd name="connsiteX250" fmla="*/ 960885 w 12191980"/>
              <a:gd name="connsiteY250" fmla="*/ 5648894 h 5904807"/>
              <a:gd name="connsiteX251" fmla="*/ 949644 w 12191980"/>
              <a:gd name="connsiteY251" fmla="*/ 5655908 h 5904807"/>
              <a:gd name="connsiteX252" fmla="*/ 858203 w 12191980"/>
              <a:gd name="connsiteY252" fmla="*/ 5667717 h 5904807"/>
              <a:gd name="connsiteX253" fmla="*/ 801051 w 12191980"/>
              <a:gd name="connsiteY253" fmla="*/ 5701117 h 5904807"/>
              <a:gd name="connsiteX254" fmla="*/ 785430 w 12191980"/>
              <a:gd name="connsiteY254" fmla="*/ 5715326 h 5904807"/>
              <a:gd name="connsiteX255" fmla="*/ 730752 w 12191980"/>
              <a:gd name="connsiteY255" fmla="*/ 5736731 h 5904807"/>
              <a:gd name="connsiteX256" fmla="*/ 546916 w 12191980"/>
              <a:gd name="connsiteY256" fmla="*/ 5777882 h 5904807"/>
              <a:gd name="connsiteX257" fmla="*/ 494336 w 12191980"/>
              <a:gd name="connsiteY257" fmla="*/ 5763303 h 5904807"/>
              <a:gd name="connsiteX258" fmla="*/ 394510 w 12191980"/>
              <a:gd name="connsiteY258" fmla="*/ 5802425 h 5904807"/>
              <a:gd name="connsiteX259" fmla="*/ 307258 w 12191980"/>
              <a:gd name="connsiteY259" fmla="*/ 5824568 h 5904807"/>
              <a:gd name="connsiteX260" fmla="*/ 274872 w 12191980"/>
              <a:gd name="connsiteY260" fmla="*/ 5829921 h 5904807"/>
              <a:gd name="connsiteX261" fmla="*/ 172383 w 12191980"/>
              <a:gd name="connsiteY261" fmla="*/ 5839701 h 5904807"/>
              <a:gd name="connsiteX262" fmla="*/ 119612 w 12191980"/>
              <a:gd name="connsiteY262" fmla="*/ 5861845 h 5904807"/>
              <a:gd name="connsiteX263" fmla="*/ 61196 w 12191980"/>
              <a:gd name="connsiteY263" fmla="*/ 5878799 h 5904807"/>
              <a:gd name="connsiteX264" fmla="*/ 543 w 12191980"/>
              <a:gd name="connsiteY264" fmla="*/ 5883420 h 5904807"/>
              <a:gd name="connsiteX265" fmla="*/ 543 w 12191980"/>
              <a:gd name="connsiteY265" fmla="*/ 5760172 h 5904807"/>
              <a:gd name="connsiteX266" fmla="*/ 0 w 12191980"/>
              <a:gd name="connsiteY266" fmla="*/ 5760172 h 5904807"/>
              <a:gd name="connsiteX267" fmla="*/ 0 w 12191980"/>
              <a:gd name="connsiteY267" fmla="*/ 5246497 h 5904807"/>
              <a:gd name="connsiteX268" fmla="*/ 0 w 12191980"/>
              <a:gd name="connsiteY268" fmla="*/ 4643487 h 5904807"/>
              <a:gd name="connsiteX269" fmla="*/ 0 w 12191980"/>
              <a:gd name="connsiteY269" fmla="*/ 4085145 h 5904807"/>
              <a:gd name="connsiteX270" fmla="*/ 0 w 12191980"/>
              <a:gd name="connsiteY270" fmla="*/ 3526803 h 5904807"/>
              <a:gd name="connsiteX271" fmla="*/ 0 w 12191980"/>
              <a:gd name="connsiteY271" fmla="*/ 3057795 h 5904807"/>
              <a:gd name="connsiteX272" fmla="*/ 0 w 12191980"/>
              <a:gd name="connsiteY272" fmla="*/ 2499453 h 5904807"/>
              <a:gd name="connsiteX273" fmla="*/ 0 w 12191980"/>
              <a:gd name="connsiteY273" fmla="*/ 1851775 h 5904807"/>
              <a:gd name="connsiteX274" fmla="*/ 0 w 12191980"/>
              <a:gd name="connsiteY274" fmla="*/ 1293433 h 5904807"/>
              <a:gd name="connsiteX275" fmla="*/ 0 w 12191980"/>
              <a:gd name="connsiteY275" fmla="*/ 846528 h 5904807"/>
              <a:gd name="connsiteX276" fmla="*/ 0 w 12191980"/>
              <a:gd name="connsiteY276" fmla="*/ 431729 h 5904807"/>
              <a:gd name="connsiteX277" fmla="*/ 0 w 12191980"/>
              <a:gd name="connsiteY277" fmla="*/ 0 h 590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</a:cxnLst>
            <a:rect l="l" t="t" r="r" b="b"/>
            <a:pathLst>
              <a:path w="12191980" h="5904807" fill="none" extrusionOk="0">
                <a:moveTo>
                  <a:pt x="7230250" y="5721601"/>
                </a:moveTo>
                <a:cubicBezTo>
                  <a:pt x="7217124" y="5726511"/>
                  <a:pt x="7204734" y="5725202"/>
                  <a:pt x="7197103" y="5727873"/>
                </a:cubicBezTo>
                <a:cubicBezTo>
                  <a:pt x="7203251" y="5726360"/>
                  <a:pt x="7210425" y="5727188"/>
                  <a:pt x="7214533" y="5726329"/>
                </a:cubicBezTo>
                <a:cubicBezTo>
                  <a:pt x="7220449" y="5725697"/>
                  <a:pt x="7226734" y="5723400"/>
                  <a:pt x="7230250" y="5721601"/>
                </a:cubicBezTo>
                <a:close/>
                <a:moveTo>
                  <a:pt x="7009108" y="5666777"/>
                </a:moveTo>
                <a:cubicBezTo>
                  <a:pt x="7014451" y="5670904"/>
                  <a:pt x="7015444" y="5673703"/>
                  <a:pt x="7021551" y="5677521"/>
                </a:cubicBezTo>
                <a:lnTo>
                  <a:pt x="7021551" y="5677520"/>
                </a:lnTo>
                <a:cubicBezTo>
                  <a:pt x="7016882" y="5673702"/>
                  <a:pt x="7014102" y="5670853"/>
                  <a:pt x="7009108" y="5666777"/>
                </a:cubicBezTo>
                <a:close/>
                <a:moveTo>
                  <a:pt x="7768430" y="5561981"/>
                </a:moveTo>
                <a:lnTo>
                  <a:pt x="7768430" y="5561982"/>
                </a:lnTo>
                <a:cubicBezTo>
                  <a:pt x="7780528" y="5567819"/>
                  <a:pt x="7785610" y="5580728"/>
                  <a:pt x="7792434" y="5583755"/>
                </a:cubicBezTo>
                <a:cubicBezTo>
                  <a:pt x="7779284" y="5576331"/>
                  <a:pt x="7780690" y="5571070"/>
                  <a:pt x="7768430" y="5561981"/>
                </a:cubicBezTo>
                <a:close/>
                <a:moveTo>
                  <a:pt x="4038741" y="5559928"/>
                </a:moveTo>
                <a:cubicBezTo>
                  <a:pt x="4035268" y="5564929"/>
                  <a:pt x="4032548" y="5565849"/>
                  <a:pt x="4030510" y="5571207"/>
                </a:cubicBezTo>
                <a:cubicBezTo>
                  <a:pt x="4027843" y="5578790"/>
                  <a:pt x="4022657" y="5584740"/>
                  <a:pt x="4015602" y="5589467"/>
                </a:cubicBezTo>
                <a:cubicBezTo>
                  <a:pt x="4009989" y="5593418"/>
                  <a:pt x="4002840" y="5593262"/>
                  <a:pt x="3996838" y="5598818"/>
                </a:cubicBezTo>
                <a:cubicBezTo>
                  <a:pt x="4011484" y="5597011"/>
                  <a:pt x="4025746" y="5588019"/>
                  <a:pt x="4030511" y="5571207"/>
                </a:cubicBezTo>
                <a:cubicBezTo>
                  <a:pt x="4033389" y="5565229"/>
                  <a:pt x="4036171" y="5563969"/>
                  <a:pt x="4038741" y="5559928"/>
                </a:cubicBezTo>
                <a:close/>
                <a:moveTo>
                  <a:pt x="6245332" y="5556629"/>
                </a:moveTo>
                <a:cubicBezTo>
                  <a:pt x="6256808" y="5558544"/>
                  <a:pt x="6264095" y="5563374"/>
                  <a:pt x="6274395" y="5563212"/>
                </a:cubicBezTo>
                <a:cubicBezTo>
                  <a:pt x="6281671" y="5565513"/>
                  <a:pt x="6285702" y="5567390"/>
                  <a:pt x="6291236" y="5569331"/>
                </a:cubicBezTo>
                <a:cubicBezTo>
                  <a:pt x="6291290" y="5569343"/>
                  <a:pt x="6291303" y="5569371"/>
                  <a:pt x="6291374" y="5569381"/>
                </a:cubicBezTo>
                <a:cubicBezTo>
                  <a:pt x="6295454" y="5569221"/>
                  <a:pt x="6301987" y="5575241"/>
                  <a:pt x="6306273" y="5575036"/>
                </a:cubicBezTo>
                <a:cubicBezTo>
                  <a:pt x="6306991" y="5575044"/>
                  <a:pt x="6307441" y="5575510"/>
                  <a:pt x="6308064" y="5575439"/>
                </a:cubicBezTo>
                <a:cubicBezTo>
                  <a:pt x="6309387" y="5575484"/>
                  <a:pt x="6311294" y="5577358"/>
                  <a:pt x="6313844" y="5577536"/>
                </a:cubicBezTo>
                <a:cubicBezTo>
                  <a:pt x="6323326" y="5580970"/>
                  <a:pt x="6329699" y="5581651"/>
                  <a:pt x="6337037" y="5581956"/>
                </a:cubicBezTo>
                <a:cubicBezTo>
                  <a:pt x="6322394" y="5582002"/>
                  <a:pt x="6321477" y="5577606"/>
                  <a:pt x="6308064" y="5575439"/>
                </a:cubicBezTo>
                <a:cubicBezTo>
                  <a:pt x="6300735" y="5572941"/>
                  <a:pt x="6296511" y="5570752"/>
                  <a:pt x="6291374" y="5569381"/>
                </a:cubicBezTo>
                <a:cubicBezTo>
                  <a:pt x="6284723" y="5568342"/>
                  <a:pt x="6283190" y="5565560"/>
                  <a:pt x="6276186" y="5563618"/>
                </a:cubicBezTo>
                <a:cubicBezTo>
                  <a:pt x="6275590" y="5563672"/>
                  <a:pt x="6275232" y="5563184"/>
                  <a:pt x="6274395" y="5563212"/>
                </a:cubicBezTo>
                <a:cubicBezTo>
                  <a:pt x="6271476" y="5562364"/>
                  <a:pt x="6270381" y="5561467"/>
                  <a:pt x="6268602" y="5561106"/>
                </a:cubicBezTo>
                <a:cubicBezTo>
                  <a:pt x="6259054" y="5559497"/>
                  <a:pt x="6253700" y="5555411"/>
                  <a:pt x="6245332" y="5556629"/>
                </a:cubicBezTo>
                <a:close/>
                <a:moveTo>
                  <a:pt x="6558826" y="5527733"/>
                </a:moveTo>
                <a:cubicBezTo>
                  <a:pt x="6548462" y="5526340"/>
                  <a:pt x="6539033" y="5527365"/>
                  <a:pt x="6529973" y="5529133"/>
                </a:cubicBezTo>
                <a:cubicBezTo>
                  <a:pt x="6545667" y="5523796"/>
                  <a:pt x="6564980" y="5537239"/>
                  <a:pt x="6589196" y="5532456"/>
                </a:cubicBezTo>
                <a:cubicBezTo>
                  <a:pt x="6578103" y="5528756"/>
                  <a:pt x="6571007" y="5529961"/>
                  <a:pt x="6558826" y="5527733"/>
                </a:cubicBezTo>
                <a:close/>
                <a:moveTo>
                  <a:pt x="4834446" y="5468977"/>
                </a:moveTo>
                <a:cubicBezTo>
                  <a:pt x="4847934" y="5483209"/>
                  <a:pt x="4862437" y="5490114"/>
                  <a:pt x="4883977" y="5492459"/>
                </a:cubicBezTo>
                <a:cubicBezTo>
                  <a:pt x="4875670" y="5493656"/>
                  <a:pt x="4868019" y="5486793"/>
                  <a:pt x="4858230" y="5486149"/>
                </a:cubicBezTo>
                <a:cubicBezTo>
                  <a:pt x="4851034" y="5482623"/>
                  <a:pt x="4841921" y="5475924"/>
                  <a:pt x="4834446" y="5468977"/>
                </a:cubicBezTo>
                <a:close/>
                <a:moveTo>
                  <a:pt x="5056434" y="5466717"/>
                </a:moveTo>
                <a:cubicBezTo>
                  <a:pt x="5061158" y="5466810"/>
                  <a:pt x="5068231" y="5468828"/>
                  <a:pt x="5072579" y="5467472"/>
                </a:cubicBezTo>
                <a:cubicBezTo>
                  <a:pt x="5077497" y="5468614"/>
                  <a:pt x="5083414" y="5471620"/>
                  <a:pt x="5089153" y="5475804"/>
                </a:cubicBezTo>
                <a:cubicBezTo>
                  <a:pt x="5078799" y="5466732"/>
                  <a:pt x="5068562" y="5466624"/>
                  <a:pt x="5056434" y="5466717"/>
                </a:cubicBezTo>
                <a:close/>
                <a:moveTo>
                  <a:pt x="739850" y="5176240"/>
                </a:moveTo>
                <a:cubicBezTo>
                  <a:pt x="733108" y="5181057"/>
                  <a:pt x="729299" y="5190346"/>
                  <a:pt x="724276" y="5196793"/>
                </a:cubicBezTo>
                <a:cubicBezTo>
                  <a:pt x="720576" y="5203318"/>
                  <a:pt x="714770" y="5209085"/>
                  <a:pt x="708619" y="5212447"/>
                </a:cubicBezTo>
                <a:cubicBezTo>
                  <a:pt x="703701" y="5215456"/>
                  <a:pt x="698445" y="5213452"/>
                  <a:pt x="691437" y="5217750"/>
                </a:cubicBezTo>
                <a:cubicBezTo>
                  <a:pt x="694727" y="5214824"/>
                  <a:pt x="702820" y="5214505"/>
                  <a:pt x="708620" y="5212447"/>
                </a:cubicBezTo>
                <a:cubicBezTo>
                  <a:pt x="716053" y="5209008"/>
                  <a:pt x="720948" y="5204390"/>
                  <a:pt x="724277" y="5196793"/>
                </a:cubicBezTo>
                <a:cubicBezTo>
                  <a:pt x="727487" y="5188205"/>
                  <a:pt x="732315" y="5181025"/>
                  <a:pt x="739850" y="5176240"/>
                </a:cubicBezTo>
                <a:close/>
                <a:moveTo>
                  <a:pt x="8934136" y="5109879"/>
                </a:moveTo>
                <a:cubicBezTo>
                  <a:pt x="8940702" y="5115423"/>
                  <a:pt x="8945912" y="5119905"/>
                  <a:pt x="8954234" y="5124341"/>
                </a:cubicBezTo>
                <a:cubicBezTo>
                  <a:pt x="8958224" y="5125518"/>
                  <a:pt x="8958084" y="5126824"/>
                  <a:pt x="8962374" y="5127537"/>
                </a:cubicBezTo>
                <a:cubicBezTo>
                  <a:pt x="8960159" y="5126743"/>
                  <a:pt x="8957333" y="5124563"/>
                  <a:pt x="8954235" y="5124341"/>
                </a:cubicBezTo>
                <a:cubicBezTo>
                  <a:pt x="8946012" y="5120146"/>
                  <a:pt x="8941549" y="5116134"/>
                  <a:pt x="8934136" y="5109879"/>
                </a:cubicBezTo>
                <a:close/>
                <a:moveTo>
                  <a:pt x="2314812" y="5108333"/>
                </a:moveTo>
                <a:cubicBezTo>
                  <a:pt x="2310474" y="5109729"/>
                  <a:pt x="2304707" y="5110185"/>
                  <a:pt x="2300905" y="5113569"/>
                </a:cubicBezTo>
                <a:cubicBezTo>
                  <a:pt x="2268546" y="5138173"/>
                  <a:pt x="2239630" y="5145664"/>
                  <a:pt x="2216511" y="5148192"/>
                </a:cubicBezTo>
                <a:cubicBezTo>
                  <a:pt x="2248618" y="5150799"/>
                  <a:pt x="2262746" y="5134062"/>
                  <a:pt x="2300906" y="5113569"/>
                </a:cubicBezTo>
                <a:cubicBezTo>
                  <a:pt x="2305344" y="5110619"/>
                  <a:pt x="2309497" y="5111829"/>
                  <a:pt x="2314812" y="5108333"/>
                </a:cubicBezTo>
                <a:close/>
                <a:moveTo>
                  <a:pt x="1916625" y="5087277"/>
                </a:moveTo>
                <a:cubicBezTo>
                  <a:pt x="1912578" y="5088688"/>
                  <a:pt x="1910852" y="5088762"/>
                  <a:pt x="1907128" y="5090503"/>
                </a:cubicBezTo>
                <a:cubicBezTo>
                  <a:pt x="1896932" y="5094111"/>
                  <a:pt x="1874428" y="5093307"/>
                  <a:pt x="1866615" y="5099884"/>
                </a:cubicBezTo>
                <a:cubicBezTo>
                  <a:pt x="1885233" y="5090674"/>
                  <a:pt x="1893951" y="5097659"/>
                  <a:pt x="1907129" y="5090503"/>
                </a:cubicBezTo>
                <a:cubicBezTo>
                  <a:pt x="1909286" y="5089017"/>
                  <a:pt x="1913518" y="5089029"/>
                  <a:pt x="1916625" y="5087277"/>
                </a:cubicBezTo>
                <a:close/>
                <a:moveTo>
                  <a:pt x="2058200" y="5076847"/>
                </a:moveTo>
                <a:cubicBezTo>
                  <a:pt x="2078420" y="5079502"/>
                  <a:pt x="2095582" y="5075173"/>
                  <a:pt x="2108190" y="5091093"/>
                </a:cubicBezTo>
                <a:cubicBezTo>
                  <a:pt x="2096595" y="5079817"/>
                  <a:pt x="2076150" y="5078781"/>
                  <a:pt x="2058200" y="5076847"/>
                </a:cubicBezTo>
                <a:close/>
                <a:moveTo>
                  <a:pt x="0" y="0"/>
                </a:moveTo>
                <a:cubicBezTo>
                  <a:pt x="262899" y="-46881"/>
                  <a:pt x="537018" y="30388"/>
                  <a:pt x="702459" y="0"/>
                </a:cubicBezTo>
                <a:cubicBezTo>
                  <a:pt x="867900" y="-30388"/>
                  <a:pt x="902399" y="13531"/>
                  <a:pt x="1039175" y="0"/>
                </a:cubicBezTo>
                <a:cubicBezTo>
                  <a:pt x="1175951" y="-13531"/>
                  <a:pt x="1494851" y="68152"/>
                  <a:pt x="1619719" y="0"/>
                </a:cubicBezTo>
                <a:cubicBezTo>
                  <a:pt x="1744587" y="-68152"/>
                  <a:pt x="2042595" y="25505"/>
                  <a:pt x="2200264" y="0"/>
                </a:cubicBezTo>
                <a:cubicBezTo>
                  <a:pt x="2357933" y="-25505"/>
                  <a:pt x="2380820" y="29132"/>
                  <a:pt x="2536980" y="0"/>
                </a:cubicBezTo>
                <a:cubicBezTo>
                  <a:pt x="2693140" y="-29132"/>
                  <a:pt x="2708934" y="4333"/>
                  <a:pt x="2873696" y="0"/>
                </a:cubicBezTo>
                <a:cubicBezTo>
                  <a:pt x="3038458" y="-4333"/>
                  <a:pt x="3241871" y="15863"/>
                  <a:pt x="3454240" y="0"/>
                </a:cubicBezTo>
                <a:cubicBezTo>
                  <a:pt x="3666609" y="-15863"/>
                  <a:pt x="3910861" y="4457"/>
                  <a:pt x="4156699" y="0"/>
                </a:cubicBezTo>
                <a:cubicBezTo>
                  <a:pt x="4402537" y="-4457"/>
                  <a:pt x="4265541" y="22080"/>
                  <a:pt x="4371501" y="0"/>
                </a:cubicBezTo>
                <a:cubicBezTo>
                  <a:pt x="4477461" y="-22080"/>
                  <a:pt x="4512206" y="23260"/>
                  <a:pt x="4586302" y="0"/>
                </a:cubicBezTo>
                <a:cubicBezTo>
                  <a:pt x="4660398" y="-23260"/>
                  <a:pt x="4843100" y="19966"/>
                  <a:pt x="5044932" y="0"/>
                </a:cubicBezTo>
                <a:cubicBezTo>
                  <a:pt x="5246764" y="-19966"/>
                  <a:pt x="5543740" y="12239"/>
                  <a:pt x="5869306" y="0"/>
                </a:cubicBezTo>
                <a:cubicBezTo>
                  <a:pt x="6194872" y="-12239"/>
                  <a:pt x="5998371" y="7325"/>
                  <a:pt x="6084107" y="0"/>
                </a:cubicBezTo>
                <a:cubicBezTo>
                  <a:pt x="6169843" y="-7325"/>
                  <a:pt x="6196943" y="5849"/>
                  <a:pt x="6298909" y="0"/>
                </a:cubicBezTo>
                <a:cubicBezTo>
                  <a:pt x="6400875" y="-5849"/>
                  <a:pt x="6851297" y="69387"/>
                  <a:pt x="7001368" y="0"/>
                </a:cubicBezTo>
                <a:cubicBezTo>
                  <a:pt x="7151439" y="-69387"/>
                  <a:pt x="7169899" y="14679"/>
                  <a:pt x="7338083" y="0"/>
                </a:cubicBezTo>
                <a:cubicBezTo>
                  <a:pt x="7506267" y="-14679"/>
                  <a:pt x="7866989" y="9425"/>
                  <a:pt x="8162457" y="0"/>
                </a:cubicBezTo>
                <a:cubicBezTo>
                  <a:pt x="8457925" y="-9425"/>
                  <a:pt x="8646077" y="91004"/>
                  <a:pt x="8986830" y="0"/>
                </a:cubicBezTo>
                <a:cubicBezTo>
                  <a:pt x="9327583" y="-91004"/>
                  <a:pt x="9154263" y="10953"/>
                  <a:pt x="9201631" y="0"/>
                </a:cubicBezTo>
                <a:cubicBezTo>
                  <a:pt x="9248999" y="-10953"/>
                  <a:pt x="9725407" y="14235"/>
                  <a:pt x="10026005" y="0"/>
                </a:cubicBezTo>
                <a:cubicBezTo>
                  <a:pt x="10326603" y="-14235"/>
                  <a:pt x="10371279" y="55934"/>
                  <a:pt x="10606549" y="0"/>
                </a:cubicBezTo>
                <a:cubicBezTo>
                  <a:pt x="10841819" y="-55934"/>
                  <a:pt x="10848642" y="37818"/>
                  <a:pt x="11065180" y="0"/>
                </a:cubicBezTo>
                <a:cubicBezTo>
                  <a:pt x="11281718" y="-37818"/>
                  <a:pt x="11721025" y="43678"/>
                  <a:pt x="12191436" y="0"/>
                </a:cubicBezTo>
                <a:cubicBezTo>
                  <a:pt x="12226770" y="141816"/>
                  <a:pt x="12143885" y="263111"/>
                  <a:pt x="12191436" y="423264"/>
                </a:cubicBezTo>
                <a:cubicBezTo>
                  <a:pt x="12238987" y="583417"/>
                  <a:pt x="12186137" y="693630"/>
                  <a:pt x="12191436" y="846528"/>
                </a:cubicBezTo>
                <a:cubicBezTo>
                  <a:pt x="12191586" y="846479"/>
                  <a:pt x="12191730" y="846546"/>
                  <a:pt x="12191980" y="846528"/>
                </a:cubicBezTo>
                <a:cubicBezTo>
                  <a:pt x="12195684" y="1092141"/>
                  <a:pt x="12143381" y="1166516"/>
                  <a:pt x="12191980" y="1467710"/>
                </a:cubicBezTo>
                <a:cubicBezTo>
                  <a:pt x="12240579" y="1768904"/>
                  <a:pt x="12146007" y="1889014"/>
                  <a:pt x="12191980" y="1996866"/>
                </a:cubicBezTo>
                <a:cubicBezTo>
                  <a:pt x="12237953" y="2104718"/>
                  <a:pt x="12182823" y="2412276"/>
                  <a:pt x="12191980" y="2526021"/>
                </a:cubicBezTo>
                <a:cubicBezTo>
                  <a:pt x="12201137" y="2639767"/>
                  <a:pt x="12174617" y="3022199"/>
                  <a:pt x="12191980" y="3147203"/>
                </a:cubicBezTo>
                <a:cubicBezTo>
                  <a:pt x="12194439" y="3158558"/>
                  <a:pt x="12188444" y="3171958"/>
                  <a:pt x="12191980" y="3180972"/>
                </a:cubicBezTo>
                <a:cubicBezTo>
                  <a:pt x="12227891" y="3337875"/>
                  <a:pt x="12177245" y="3408447"/>
                  <a:pt x="12191980" y="3566230"/>
                </a:cubicBezTo>
                <a:cubicBezTo>
                  <a:pt x="12184374" y="3575457"/>
                  <a:pt x="12168678" y="3582329"/>
                  <a:pt x="12160927" y="3593953"/>
                </a:cubicBezTo>
                <a:cubicBezTo>
                  <a:pt x="12119623" y="3616874"/>
                  <a:pt x="12069174" y="3631082"/>
                  <a:pt x="12026428" y="3652265"/>
                </a:cubicBezTo>
                <a:cubicBezTo>
                  <a:pt x="12013430" y="3659970"/>
                  <a:pt x="11998540" y="3661724"/>
                  <a:pt x="11986423" y="3667766"/>
                </a:cubicBezTo>
                <a:cubicBezTo>
                  <a:pt x="11929236" y="3697368"/>
                  <a:pt x="11861088" y="3736923"/>
                  <a:pt x="11821636" y="3767599"/>
                </a:cubicBezTo>
                <a:cubicBezTo>
                  <a:pt x="11766665" y="3802408"/>
                  <a:pt x="11695075" y="3841611"/>
                  <a:pt x="11672469" y="3891049"/>
                </a:cubicBezTo>
                <a:cubicBezTo>
                  <a:pt x="11636238" y="3926622"/>
                  <a:pt x="11603234" y="3975335"/>
                  <a:pt x="11562928" y="4037566"/>
                </a:cubicBezTo>
                <a:cubicBezTo>
                  <a:pt x="11554360" y="4054043"/>
                  <a:pt x="11548123" y="4064889"/>
                  <a:pt x="11532256" y="4072444"/>
                </a:cubicBezTo>
                <a:cubicBezTo>
                  <a:pt x="11511281" y="4090206"/>
                  <a:pt x="11480961" y="4100062"/>
                  <a:pt x="11448434" y="4116178"/>
                </a:cubicBezTo>
                <a:cubicBezTo>
                  <a:pt x="11426276" y="4130904"/>
                  <a:pt x="11398592" y="4141453"/>
                  <a:pt x="11374327" y="4149023"/>
                </a:cubicBezTo>
                <a:cubicBezTo>
                  <a:pt x="11358769" y="4153882"/>
                  <a:pt x="11333921" y="4175440"/>
                  <a:pt x="11320604" y="4185377"/>
                </a:cubicBezTo>
                <a:cubicBezTo>
                  <a:pt x="11304412" y="4196794"/>
                  <a:pt x="11286111" y="4205708"/>
                  <a:pt x="11275264" y="4218777"/>
                </a:cubicBezTo>
                <a:cubicBezTo>
                  <a:pt x="11233607" y="4242252"/>
                  <a:pt x="11206461" y="4288745"/>
                  <a:pt x="11172581" y="4305138"/>
                </a:cubicBezTo>
                <a:cubicBezTo>
                  <a:pt x="11140667" y="4330345"/>
                  <a:pt x="11098216" y="4343504"/>
                  <a:pt x="11058850" y="4378028"/>
                </a:cubicBezTo>
                <a:cubicBezTo>
                  <a:pt x="11028541" y="4395606"/>
                  <a:pt x="10987946" y="4431290"/>
                  <a:pt x="10967405" y="4467341"/>
                </a:cubicBezTo>
                <a:cubicBezTo>
                  <a:pt x="10954743" y="4483883"/>
                  <a:pt x="10948597" y="4508585"/>
                  <a:pt x="10929686" y="4515688"/>
                </a:cubicBezTo>
                <a:cubicBezTo>
                  <a:pt x="10913578" y="4534413"/>
                  <a:pt x="10875569" y="4536657"/>
                  <a:pt x="10850435" y="4548719"/>
                </a:cubicBezTo>
                <a:cubicBezTo>
                  <a:pt x="10824983" y="4565299"/>
                  <a:pt x="10784577" y="4567299"/>
                  <a:pt x="10764516" y="4600388"/>
                </a:cubicBezTo>
                <a:cubicBezTo>
                  <a:pt x="10741649" y="4620373"/>
                  <a:pt x="10728613" y="4637746"/>
                  <a:pt x="10703555" y="4651687"/>
                </a:cubicBezTo>
                <a:cubicBezTo>
                  <a:pt x="10686618" y="4661704"/>
                  <a:pt x="10674888" y="4681510"/>
                  <a:pt x="10656501" y="4686010"/>
                </a:cubicBezTo>
                <a:cubicBezTo>
                  <a:pt x="10631143" y="4693679"/>
                  <a:pt x="10609329" y="4697133"/>
                  <a:pt x="10590013" y="4720519"/>
                </a:cubicBezTo>
                <a:cubicBezTo>
                  <a:pt x="10572033" y="4738050"/>
                  <a:pt x="10545167" y="4751121"/>
                  <a:pt x="10523336" y="4765728"/>
                </a:cubicBezTo>
                <a:cubicBezTo>
                  <a:pt x="10512691" y="4777514"/>
                  <a:pt x="10504105" y="4786946"/>
                  <a:pt x="10490951" y="4793593"/>
                </a:cubicBezTo>
                <a:cubicBezTo>
                  <a:pt x="10471344" y="4813280"/>
                  <a:pt x="10450499" y="4822921"/>
                  <a:pt x="10428273" y="4839909"/>
                </a:cubicBezTo>
                <a:cubicBezTo>
                  <a:pt x="10401265" y="4857227"/>
                  <a:pt x="10381235" y="4868549"/>
                  <a:pt x="10363691" y="4883090"/>
                </a:cubicBezTo>
                <a:cubicBezTo>
                  <a:pt x="10322964" y="4904209"/>
                  <a:pt x="10275812" y="4920118"/>
                  <a:pt x="10242340" y="4932545"/>
                </a:cubicBezTo>
                <a:cubicBezTo>
                  <a:pt x="10201695" y="4958014"/>
                  <a:pt x="10166882" y="4979189"/>
                  <a:pt x="10131846" y="5005248"/>
                </a:cubicBezTo>
                <a:cubicBezTo>
                  <a:pt x="10102201" y="5020949"/>
                  <a:pt x="10085463" y="5046541"/>
                  <a:pt x="10044213" y="5058395"/>
                </a:cubicBezTo>
                <a:cubicBezTo>
                  <a:pt x="10024835" y="5064957"/>
                  <a:pt x="10001971" y="5082635"/>
                  <a:pt x="9993158" y="5093272"/>
                </a:cubicBezTo>
                <a:cubicBezTo>
                  <a:pt x="9966393" y="5124256"/>
                  <a:pt x="9939051" y="5157600"/>
                  <a:pt x="9899429" y="5171144"/>
                </a:cubicBezTo>
                <a:cubicBezTo>
                  <a:pt x="9830936" y="5217142"/>
                  <a:pt x="9818375" y="5197374"/>
                  <a:pt x="9754071" y="5253075"/>
                </a:cubicBezTo>
                <a:cubicBezTo>
                  <a:pt x="9721651" y="5269626"/>
                  <a:pt x="9691839" y="5292522"/>
                  <a:pt x="9666249" y="5297363"/>
                </a:cubicBezTo>
                <a:cubicBezTo>
                  <a:pt x="9598355" y="5323740"/>
                  <a:pt x="9529904" y="5345613"/>
                  <a:pt x="9477267" y="5364163"/>
                </a:cubicBezTo>
                <a:cubicBezTo>
                  <a:pt x="9454348" y="5367895"/>
                  <a:pt x="9436475" y="5386968"/>
                  <a:pt x="9416305" y="5387967"/>
                </a:cubicBezTo>
                <a:cubicBezTo>
                  <a:pt x="9393081" y="5392868"/>
                  <a:pt x="9366503" y="5397485"/>
                  <a:pt x="9346581" y="5403652"/>
                </a:cubicBezTo>
                <a:cubicBezTo>
                  <a:pt x="9307326" y="5419388"/>
                  <a:pt x="9279490" y="5424118"/>
                  <a:pt x="9234563" y="5440743"/>
                </a:cubicBezTo>
                <a:cubicBezTo>
                  <a:pt x="9166778" y="5463105"/>
                  <a:pt x="9113573" y="5458700"/>
                  <a:pt x="9015863" y="5504591"/>
                </a:cubicBezTo>
                <a:cubicBezTo>
                  <a:pt x="9004550" y="5509166"/>
                  <a:pt x="8982986" y="5508589"/>
                  <a:pt x="8967856" y="5514371"/>
                </a:cubicBezTo>
                <a:cubicBezTo>
                  <a:pt x="8924427" y="5519516"/>
                  <a:pt x="8882245" y="5530448"/>
                  <a:pt x="8845550" y="5555523"/>
                </a:cubicBezTo>
                <a:cubicBezTo>
                  <a:pt x="8821076" y="5564880"/>
                  <a:pt x="8801379" y="5571359"/>
                  <a:pt x="8772204" y="5583202"/>
                </a:cubicBezTo>
                <a:cubicBezTo>
                  <a:pt x="8749619" y="5588914"/>
                  <a:pt x="8735319" y="5597512"/>
                  <a:pt x="8711433" y="5599072"/>
                </a:cubicBezTo>
                <a:cubicBezTo>
                  <a:pt x="8693032" y="5600565"/>
                  <a:pt x="8669943" y="5603276"/>
                  <a:pt x="8657711" y="5606453"/>
                </a:cubicBezTo>
                <a:cubicBezTo>
                  <a:pt x="8602677" y="5610492"/>
                  <a:pt x="8556648" y="5631975"/>
                  <a:pt x="8516355" y="5642989"/>
                </a:cubicBezTo>
                <a:cubicBezTo>
                  <a:pt x="8497437" y="5648230"/>
                  <a:pt x="8478608" y="5650547"/>
                  <a:pt x="8459965" y="5657384"/>
                </a:cubicBezTo>
                <a:cubicBezTo>
                  <a:pt x="8397650" y="5675933"/>
                  <a:pt x="8370371" y="5688948"/>
                  <a:pt x="8313657" y="5706839"/>
                </a:cubicBezTo>
                <a:cubicBezTo>
                  <a:pt x="8274626" y="5729187"/>
                  <a:pt x="8232768" y="5730756"/>
                  <a:pt x="8189637" y="5739500"/>
                </a:cubicBezTo>
                <a:cubicBezTo>
                  <a:pt x="8174240" y="5742741"/>
                  <a:pt x="8155041" y="5755641"/>
                  <a:pt x="8137821" y="5755185"/>
                </a:cubicBezTo>
                <a:cubicBezTo>
                  <a:pt x="8096169" y="5772481"/>
                  <a:pt x="8055272" y="5780152"/>
                  <a:pt x="8019325" y="5781389"/>
                </a:cubicBezTo>
                <a:cubicBezTo>
                  <a:pt x="7999054" y="5784539"/>
                  <a:pt x="7974063" y="5796962"/>
                  <a:pt x="7952266" y="5799842"/>
                </a:cubicBezTo>
                <a:cubicBezTo>
                  <a:pt x="7895359" y="5822748"/>
                  <a:pt x="7850664" y="5812540"/>
                  <a:pt x="7788623" y="5820693"/>
                </a:cubicBezTo>
                <a:cubicBezTo>
                  <a:pt x="7727641" y="5842807"/>
                  <a:pt x="7663402" y="5834873"/>
                  <a:pt x="7619642" y="5840807"/>
                </a:cubicBezTo>
                <a:cubicBezTo>
                  <a:pt x="7594381" y="5840235"/>
                  <a:pt x="7552691" y="5839301"/>
                  <a:pt x="7526867" y="5847450"/>
                </a:cubicBezTo>
                <a:cubicBezTo>
                  <a:pt x="7497780" y="5852343"/>
                  <a:pt x="7477549" y="5854946"/>
                  <a:pt x="7445903" y="5857970"/>
                </a:cubicBezTo>
                <a:cubicBezTo>
                  <a:pt x="7422063" y="5866021"/>
                  <a:pt x="7400490" y="5856513"/>
                  <a:pt x="7375415" y="5864613"/>
                </a:cubicBezTo>
                <a:cubicBezTo>
                  <a:pt x="7325547" y="5871373"/>
                  <a:pt x="7298897" y="5872143"/>
                  <a:pt x="7263208" y="5878083"/>
                </a:cubicBezTo>
                <a:cubicBezTo>
                  <a:pt x="7245814" y="5882662"/>
                  <a:pt x="7228930" y="5887827"/>
                  <a:pt x="7216535" y="5881590"/>
                </a:cubicBezTo>
                <a:cubicBezTo>
                  <a:pt x="7186048" y="5878684"/>
                  <a:pt x="7145221" y="5874180"/>
                  <a:pt x="7106420" y="5881404"/>
                </a:cubicBezTo>
                <a:cubicBezTo>
                  <a:pt x="7095844" y="5882212"/>
                  <a:pt x="7077153" y="5884040"/>
                  <a:pt x="7068129" y="5879560"/>
                </a:cubicBezTo>
                <a:cubicBezTo>
                  <a:pt x="7050804" y="5874487"/>
                  <a:pt x="7017794" y="5864728"/>
                  <a:pt x="6994403" y="5856678"/>
                </a:cubicBezTo>
                <a:cubicBezTo>
                  <a:pt x="6991698" y="5854889"/>
                  <a:pt x="6988906" y="5855259"/>
                  <a:pt x="6985641" y="5855018"/>
                </a:cubicBezTo>
                <a:cubicBezTo>
                  <a:pt x="6961069" y="5852911"/>
                  <a:pt x="6954400" y="5847514"/>
                  <a:pt x="6937251" y="5845974"/>
                </a:cubicBezTo>
                <a:cubicBezTo>
                  <a:pt x="6928681" y="5845110"/>
                  <a:pt x="6920046" y="5844155"/>
                  <a:pt x="6910770" y="5843021"/>
                </a:cubicBezTo>
                <a:cubicBezTo>
                  <a:pt x="6880541" y="5831764"/>
                  <a:pt x="6840291" y="5839701"/>
                  <a:pt x="6810183" y="5824200"/>
                </a:cubicBezTo>
                <a:cubicBezTo>
                  <a:pt x="6790169" y="5811941"/>
                  <a:pt x="6771760" y="5814892"/>
                  <a:pt x="6752271" y="5815342"/>
                </a:cubicBezTo>
                <a:cubicBezTo>
                  <a:pt x="6739728" y="5818387"/>
                  <a:pt x="6720439" y="5814938"/>
                  <a:pt x="6705406" y="5816635"/>
                </a:cubicBezTo>
                <a:cubicBezTo>
                  <a:pt x="6681647" y="5819629"/>
                  <a:pt x="6651930" y="5811839"/>
                  <a:pt x="6623107" y="5818295"/>
                </a:cubicBezTo>
                <a:cubicBezTo>
                  <a:pt x="6614451" y="5818997"/>
                  <a:pt x="6604315" y="5825617"/>
                  <a:pt x="6596817" y="5822540"/>
                </a:cubicBezTo>
                <a:cubicBezTo>
                  <a:pt x="6554812" y="5819680"/>
                  <a:pt x="6522075" y="5816347"/>
                  <a:pt x="6477940" y="5810360"/>
                </a:cubicBezTo>
                <a:cubicBezTo>
                  <a:pt x="6454977" y="5809940"/>
                  <a:pt x="6430745" y="5814982"/>
                  <a:pt x="6410120" y="5809437"/>
                </a:cubicBezTo>
                <a:cubicBezTo>
                  <a:pt x="6385034" y="5806580"/>
                  <a:pt x="6357940" y="5797133"/>
                  <a:pt x="6333728" y="5794304"/>
                </a:cubicBezTo>
                <a:cubicBezTo>
                  <a:pt x="6328165" y="5792921"/>
                  <a:pt x="6317273" y="5794187"/>
                  <a:pt x="6311438" y="5795043"/>
                </a:cubicBezTo>
                <a:cubicBezTo>
                  <a:pt x="6302779" y="5794683"/>
                  <a:pt x="6294711" y="5797448"/>
                  <a:pt x="6286482" y="5796336"/>
                </a:cubicBezTo>
                <a:cubicBezTo>
                  <a:pt x="6262600" y="5796132"/>
                  <a:pt x="6230843" y="5801243"/>
                  <a:pt x="6209898" y="5797444"/>
                </a:cubicBezTo>
                <a:cubicBezTo>
                  <a:pt x="6198129" y="5797114"/>
                  <a:pt x="6178778" y="5810059"/>
                  <a:pt x="6163414" y="5802978"/>
                </a:cubicBezTo>
                <a:cubicBezTo>
                  <a:pt x="6132272" y="5795802"/>
                  <a:pt x="6100409" y="5801970"/>
                  <a:pt x="6074832" y="5799658"/>
                </a:cubicBezTo>
                <a:cubicBezTo>
                  <a:pt x="6067748" y="5795741"/>
                  <a:pt x="6055568" y="5802742"/>
                  <a:pt x="6042062" y="5804455"/>
                </a:cubicBezTo>
                <a:cubicBezTo>
                  <a:pt x="6008517" y="5803693"/>
                  <a:pt x="5982070" y="5803250"/>
                  <a:pt x="5959194" y="5805009"/>
                </a:cubicBezTo>
                <a:cubicBezTo>
                  <a:pt x="5937431" y="5805755"/>
                  <a:pt x="5909426" y="5809162"/>
                  <a:pt x="5884896" y="5802241"/>
                </a:cubicBezTo>
                <a:cubicBezTo>
                  <a:pt x="5858654" y="5802731"/>
                  <a:pt x="5839215" y="5798505"/>
                  <a:pt x="5813265" y="5803717"/>
                </a:cubicBezTo>
                <a:cubicBezTo>
                  <a:pt x="5797724" y="5812108"/>
                  <a:pt x="5777630" y="5806968"/>
                  <a:pt x="5762019" y="5809806"/>
                </a:cubicBezTo>
                <a:cubicBezTo>
                  <a:pt x="5743968" y="5811307"/>
                  <a:pt x="5721599" y="5806324"/>
                  <a:pt x="5706391" y="5813497"/>
                </a:cubicBezTo>
                <a:cubicBezTo>
                  <a:pt x="5664427" y="5841639"/>
                  <a:pt x="5595157" y="5836762"/>
                  <a:pt x="5553035" y="5835455"/>
                </a:cubicBezTo>
                <a:cubicBezTo>
                  <a:pt x="5543440" y="5836238"/>
                  <a:pt x="5531900" y="5834316"/>
                  <a:pt x="5524650" y="5830105"/>
                </a:cubicBezTo>
                <a:cubicBezTo>
                  <a:pt x="5473933" y="5806698"/>
                  <a:pt x="5417069" y="5817648"/>
                  <a:pt x="5363482" y="5825123"/>
                </a:cubicBezTo>
                <a:cubicBezTo>
                  <a:pt x="5351498" y="5829715"/>
                  <a:pt x="5340414" y="5830384"/>
                  <a:pt x="5328429" y="5825493"/>
                </a:cubicBezTo>
                <a:cubicBezTo>
                  <a:pt x="5296658" y="5816867"/>
                  <a:pt x="5271867" y="5811035"/>
                  <a:pt x="5234317" y="5803717"/>
                </a:cubicBezTo>
                <a:cubicBezTo>
                  <a:pt x="5175102" y="5802950"/>
                  <a:pt x="5137454" y="5822751"/>
                  <a:pt x="5089153" y="5838224"/>
                </a:cubicBezTo>
                <a:cubicBezTo>
                  <a:pt x="5045156" y="5868447"/>
                  <a:pt x="4993289" y="5883725"/>
                  <a:pt x="4953319" y="5881404"/>
                </a:cubicBezTo>
                <a:cubicBezTo>
                  <a:pt x="4946642" y="5880035"/>
                  <a:pt x="4942213" y="5887349"/>
                  <a:pt x="4936175" y="5886940"/>
                </a:cubicBezTo>
                <a:cubicBezTo>
                  <a:pt x="4920451" y="5890829"/>
                  <a:pt x="4905368" y="5895472"/>
                  <a:pt x="4887406" y="5896352"/>
                </a:cubicBezTo>
                <a:cubicBezTo>
                  <a:pt x="4867950" y="5898160"/>
                  <a:pt x="4848054" y="5895826"/>
                  <a:pt x="4827016" y="5899674"/>
                </a:cubicBezTo>
                <a:cubicBezTo>
                  <a:pt x="4812621" y="5899351"/>
                  <a:pt x="4799867" y="5903870"/>
                  <a:pt x="4788653" y="5904563"/>
                </a:cubicBezTo>
                <a:cubicBezTo>
                  <a:pt x="4787395" y="5904980"/>
                  <a:pt x="4786757" y="5904417"/>
                  <a:pt x="4785768" y="5904807"/>
                </a:cubicBezTo>
                <a:cubicBezTo>
                  <a:pt x="4768004" y="5911644"/>
                  <a:pt x="4751032" y="5899871"/>
                  <a:pt x="4726461" y="5904807"/>
                </a:cubicBezTo>
                <a:cubicBezTo>
                  <a:pt x="4723517" y="5904748"/>
                  <a:pt x="4721914" y="5903780"/>
                  <a:pt x="4719689" y="5903964"/>
                </a:cubicBezTo>
                <a:cubicBezTo>
                  <a:pt x="4707683" y="5903209"/>
                  <a:pt x="4697890" y="5900419"/>
                  <a:pt x="4689090" y="5897643"/>
                </a:cubicBezTo>
                <a:cubicBezTo>
                  <a:pt x="4657489" y="5895160"/>
                  <a:pt x="4624084" y="5889404"/>
                  <a:pt x="4603360" y="5882512"/>
                </a:cubicBezTo>
                <a:cubicBezTo>
                  <a:pt x="4570294" y="5870278"/>
                  <a:pt x="4546710" y="5863656"/>
                  <a:pt x="4522588" y="5868117"/>
                </a:cubicBezTo>
                <a:cubicBezTo>
                  <a:pt x="4512889" y="5869458"/>
                  <a:pt x="4502553" y="5876175"/>
                  <a:pt x="4497060" y="5885094"/>
                </a:cubicBezTo>
                <a:cubicBezTo>
                  <a:pt x="4488950" y="5899601"/>
                  <a:pt x="4475586" y="5903756"/>
                  <a:pt x="4457624" y="5899857"/>
                </a:cubicBezTo>
                <a:cubicBezTo>
                  <a:pt x="4446185" y="5894772"/>
                  <a:pt x="4427608" y="5890605"/>
                  <a:pt x="4413809" y="5882141"/>
                </a:cubicBezTo>
                <a:cubicBezTo>
                  <a:pt x="4383599" y="5853508"/>
                  <a:pt x="4348541" y="5852804"/>
                  <a:pt x="4311315" y="5845422"/>
                </a:cubicBezTo>
                <a:cubicBezTo>
                  <a:pt x="4288585" y="5839960"/>
                  <a:pt x="4263048" y="5840162"/>
                  <a:pt x="4246544" y="5843759"/>
                </a:cubicBezTo>
                <a:cubicBezTo>
                  <a:pt x="4194364" y="5853022"/>
                  <a:pt x="4150571" y="5839497"/>
                  <a:pt x="4105759" y="5828075"/>
                </a:cubicBezTo>
                <a:cubicBezTo>
                  <a:pt x="4076502" y="5818471"/>
                  <a:pt x="4036224" y="5816255"/>
                  <a:pt x="4013746" y="5805747"/>
                </a:cubicBezTo>
                <a:cubicBezTo>
                  <a:pt x="3992153" y="5800873"/>
                  <a:pt x="3968928" y="5790996"/>
                  <a:pt x="3947641" y="5780467"/>
                </a:cubicBezTo>
                <a:cubicBezTo>
                  <a:pt x="3918572" y="5767449"/>
                  <a:pt x="3892079" y="5739581"/>
                  <a:pt x="3852959" y="5747435"/>
                </a:cubicBezTo>
                <a:cubicBezTo>
                  <a:pt x="3819762" y="5753948"/>
                  <a:pt x="3780569" y="5743345"/>
                  <a:pt x="3757895" y="5730274"/>
                </a:cubicBezTo>
                <a:cubicBezTo>
                  <a:pt x="3740356" y="5721928"/>
                  <a:pt x="3712795" y="5709582"/>
                  <a:pt x="3689124" y="5708683"/>
                </a:cubicBezTo>
                <a:cubicBezTo>
                  <a:pt x="3666091" y="5708156"/>
                  <a:pt x="3634946" y="5705334"/>
                  <a:pt x="3605110" y="5693920"/>
                </a:cubicBezTo>
                <a:cubicBezTo>
                  <a:pt x="3579775" y="5681525"/>
                  <a:pt x="3556572" y="5690568"/>
                  <a:pt x="3534623" y="5693368"/>
                </a:cubicBezTo>
                <a:cubicBezTo>
                  <a:pt x="3497225" y="5697799"/>
                  <a:pt x="3458036" y="5712710"/>
                  <a:pt x="3424129" y="5695951"/>
                </a:cubicBezTo>
                <a:cubicBezTo>
                  <a:pt x="3383982" y="5693510"/>
                  <a:pt x="3324581" y="5668726"/>
                  <a:pt x="3288871" y="5651295"/>
                </a:cubicBezTo>
                <a:cubicBezTo>
                  <a:pt x="3272180" y="5648435"/>
                  <a:pt x="3253827" y="5641992"/>
                  <a:pt x="3234196" y="5641329"/>
                </a:cubicBezTo>
                <a:cubicBezTo>
                  <a:pt x="3216638" y="5635222"/>
                  <a:pt x="3196022" y="5645113"/>
                  <a:pt x="3182757" y="5636716"/>
                </a:cubicBezTo>
                <a:cubicBezTo>
                  <a:pt x="3149613" y="5616280"/>
                  <a:pt x="3113352" y="5612041"/>
                  <a:pt x="3073598" y="5607007"/>
                </a:cubicBezTo>
                <a:cubicBezTo>
                  <a:pt x="3061535" y="5610369"/>
                  <a:pt x="3045314" y="5596401"/>
                  <a:pt x="3029211" y="5597225"/>
                </a:cubicBezTo>
                <a:cubicBezTo>
                  <a:pt x="3004226" y="5596061"/>
                  <a:pt x="2989167" y="5593869"/>
                  <a:pt x="2967105" y="5597411"/>
                </a:cubicBezTo>
                <a:cubicBezTo>
                  <a:pt x="2927109" y="5606634"/>
                  <a:pt x="2888504" y="5594052"/>
                  <a:pt x="2854135" y="5583755"/>
                </a:cubicBezTo>
                <a:cubicBezTo>
                  <a:pt x="2815130" y="5559896"/>
                  <a:pt x="2774550" y="5559573"/>
                  <a:pt x="2741355" y="5543896"/>
                </a:cubicBezTo>
                <a:cubicBezTo>
                  <a:pt x="2725765" y="5538008"/>
                  <a:pt x="2707002" y="5548077"/>
                  <a:pt x="2693538" y="5547772"/>
                </a:cubicBezTo>
                <a:cubicBezTo>
                  <a:pt x="2687878" y="5548346"/>
                  <a:pt x="2681097" y="5549153"/>
                  <a:pt x="2676393" y="5546850"/>
                </a:cubicBezTo>
                <a:cubicBezTo>
                  <a:pt x="2624124" y="5541256"/>
                  <a:pt x="2580337" y="5520541"/>
                  <a:pt x="2522274" y="5524890"/>
                </a:cubicBezTo>
                <a:cubicBezTo>
                  <a:pt x="2517577" y="5526832"/>
                  <a:pt x="2512305" y="5523540"/>
                  <a:pt x="2506842" y="5522491"/>
                </a:cubicBezTo>
                <a:cubicBezTo>
                  <a:pt x="2486326" y="5514082"/>
                  <a:pt x="2458302" y="5509018"/>
                  <a:pt x="2434452" y="5502931"/>
                </a:cubicBezTo>
                <a:cubicBezTo>
                  <a:pt x="2374153" y="5500912"/>
                  <a:pt x="2312031" y="5484147"/>
                  <a:pt x="2251944" y="5490751"/>
                </a:cubicBezTo>
                <a:cubicBezTo>
                  <a:pt x="2247722" y="5490991"/>
                  <a:pt x="2244782" y="5490653"/>
                  <a:pt x="2240706" y="5489275"/>
                </a:cubicBezTo>
                <a:cubicBezTo>
                  <a:pt x="2219031" y="5485178"/>
                  <a:pt x="2198044" y="5484068"/>
                  <a:pt x="2179552" y="5499055"/>
                </a:cubicBezTo>
                <a:cubicBezTo>
                  <a:pt x="2173128" y="5505666"/>
                  <a:pt x="2158622" y="5506882"/>
                  <a:pt x="2149263" y="5512895"/>
                </a:cubicBezTo>
                <a:cubicBezTo>
                  <a:pt x="2136514" y="5519056"/>
                  <a:pt x="2120496" y="5526944"/>
                  <a:pt x="2102017" y="5527289"/>
                </a:cubicBezTo>
                <a:cubicBezTo>
                  <a:pt x="2082681" y="5529645"/>
                  <a:pt x="2066657" y="5534806"/>
                  <a:pt x="2054009" y="5532641"/>
                </a:cubicBezTo>
                <a:cubicBezTo>
                  <a:pt x="2023361" y="5530912"/>
                  <a:pt x="2000025" y="5519710"/>
                  <a:pt x="1973425" y="5510865"/>
                </a:cubicBezTo>
                <a:cubicBezTo>
                  <a:pt x="1962709" y="5507273"/>
                  <a:pt x="1952394" y="5507440"/>
                  <a:pt x="1944088" y="5508651"/>
                </a:cubicBezTo>
                <a:cubicBezTo>
                  <a:pt x="1922938" y="5508118"/>
                  <a:pt x="1893536" y="5510317"/>
                  <a:pt x="1878744" y="5498133"/>
                </a:cubicBezTo>
                <a:cubicBezTo>
                  <a:pt x="1861384" y="5486641"/>
                  <a:pt x="1841962" y="5489067"/>
                  <a:pt x="1821593" y="5498870"/>
                </a:cubicBezTo>
                <a:cubicBezTo>
                  <a:pt x="1804733" y="5507352"/>
                  <a:pt x="1795479" y="5511213"/>
                  <a:pt x="1775681" y="5515664"/>
                </a:cubicBezTo>
                <a:cubicBezTo>
                  <a:pt x="1753782" y="5519001"/>
                  <a:pt x="1732274" y="5519988"/>
                  <a:pt x="1709003" y="5518984"/>
                </a:cubicBezTo>
                <a:cubicBezTo>
                  <a:pt x="1694878" y="5516087"/>
                  <a:pt x="1678508" y="5516066"/>
                  <a:pt x="1665947" y="5506806"/>
                </a:cubicBezTo>
                <a:cubicBezTo>
                  <a:pt x="1663284" y="5505827"/>
                  <a:pt x="1660722" y="5504479"/>
                  <a:pt x="1657185" y="5505146"/>
                </a:cubicBezTo>
                <a:cubicBezTo>
                  <a:pt x="1617566" y="5519129"/>
                  <a:pt x="1583311" y="5514031"/>
                  <a:pt x="1544595" y="5504405"/>
                </a:cubicBezTo>
                <a:cubicBezTo>
                  <a:pt x="1500585" y="5503138"/>
                  <a:pt x="1447821" y="5507333"/>
                  <a:pt x="1404003" y="5541128"/>
                </a:cubicBezTo>
                <a:cubicBezTo>
                  <a:pt x="1396923" y="5544707"/>
                  <a:pt x="1387685" y="5547907"/>
                  <a:pt x="1380759" y="5548880"/>
                </a:cubicBezTo>
                <a:cubicBezTo>
                  <a:pt x="1343073" y="5555919"/>
                  <a:pt x="1306182" y="5556629"/>
                  <a:pt x="1267408" y="5562350"/>
                </a:cubicBezTo>
                <a:cubicBezTo>
                  <a:pt x="1247425" y="5568176"/>
                  <a:pt x="1227177" y="5570270"/>
                  <a:pt x="1206639" y="5576006"/>
                </a:cubicBezTo>
                <a:cubicBezTo>
                  <a:pt x="1185872" y="5585761"/>
                  <a:pt x="1170321" y="5593208"/>
                  <a:pt x="1162821" y="5576744"/>
                </a:cubicBezTo>
                <a:cubicBezTo>
                  <a:pt x="1143769" y="5585994"/>
                  <a:pt x="1122085" y="5595079"/>
                  <a:pt x="1109863" y="5600916"/>
                </a:cubicBezTo>
                <a:cubicBezTo>
                  <a:pt x="1105249" y="5603947"/>
                  <a:pt x="1097090" y="5607590"/>
                  <a:pt x="1092525" y="5611436"/>
                </a:cubicBezTo>
                <a:cubicBezTo>
                  <a:pt x="1086638" y="5614803"/>
                  <a:pt x="1078703" y="5618263"/>
                  <a:pt x="1071760" y="5617709"/>
                </a:cubicBezTo>
                <a:cubicBezTo>
                  <a:pt x="1031991" y="5628999"/>
                  <a:pt x="1005500" y="5630860"/>
                  <a:pt x="977651" y="5637639"/>
                </a:cubicBezTo>
                <a:cubicBezTo>
                  <a:pt x="971381" y="5639129"/>
                  <a:pt x="966432" y="5646225"/>
                  <a:pt x="960885" y="5648894"/>
                </a:cubicBezTo>
                <a:cubicBezTo>
                  <a:pt x="957371" y="5650747"/>
                  <a:pt x="953679" y="5654575"/>
                  <a:pt x="949644" y="5655908"/>
                </a:cubicBezTo>
                <a:cubicBezTo>
                  <a:pt x="924173" y="5666366"/>
                  <a:pt x="887913" y="5664779"/>
                  <a:pt x="858203" y="5667717"/>
                </a:cubicBezTo>
                <a:cubicBezTo>
                  <a:pt x="833333" y="5668780"/>
                  <a:pt x="809735" y="5665348"/>
                  <a:pt x="801051" y="5701117"/>
                </a:cubicBezTo>
                <a:cubicBezTo>
                  <a:pt x="800934" y="5705294"/>
                  <a:pt x="790581" y="5712456"/>
                  <a:pt x="785430" y="5715326"/>
                </a:cubicBezTo>
                <a:cubicBezTo>
                  <a:pt x="764339" y="5721579"/>
                  <a:pt x="745048" y="5726461"/>
                  <a:pt x="730752" y="5736731"/>
                </a:cubicBezTo>
                <a:cubicBezTo>
                  <a:pt x="679218" y="5760207"/>
                  <a:pt x="608461" y="5774575"/>
                  <a:pt x="546916" y="5777882"/>
                </a:cubicBezTo>
                <a:cubicBezTo>
                  <a:pt x="527187" y="5775105"/>
                  <a:pt x="506224" y="5764973"/>
                  <a:pt x="494336" y="5763303"/>
                </a:cubicBezTo>
                <a:cubicBezTo>
                  <a:pt x="460067" y="5777676"/>
                  <a:pt x="423820" y="5792105"/>
                  <a:pt x="394510" y="5802425"/>
                </a:cubicBezTo>
                <a:cubicBezTo>
                  <a:pt x="365921" y="5812542"/>
                  <a:pt x="342055" y="5812053"/>
                  <a:pt x="307258" y="5824568"/>
                </a:cubicBezTo>
                <a:cubicBezTo>
                  <a:pt x="296244" y="5827354"/>
                  <a:pt x="286401" y="5830615"/>
                  <a:pt x="274872" y="5829921"/>
                </a:cubicBezTo>
                <a:cubicBezTo>
                  <a:pt x="235507" y="5840697"/>
                  <a:pt x="205429" y="5819710"/>
                  <a:pt x="172383" y="5839701"/>
                </a:cubicBezTo>
                <a:cubicBezTo>
                  <a:pt x="152065" y="5850524"/>
                  <a:pt x="135470" y="5858700"/>
                  <a:pt x="119612" y="5861845"/>
                </a:cubicBezTo>
                <a:cubicBezTo>
                  <a:pt x="104757" y="5867330"/>
                  <a:pt x="81713" y="5873718"/>
                  <a:pt x="61196" y="5878799"/>
                </a:cubicBezTo>
                <a:cubicBezTo>
                  <a:pt x="45642" y="5886678"/>
                  <a:pt x="30720" y="5880399"/>
                  <a:pt x="543" y="5883420"/>
                </a:cubicBezTo>
                <a:cubicBezTo>
                  <a:pt x="-11425" y="5831410"/>
                  <a:pt x="4552" y="5808030"/>
                  <a:pt x="543" y="5760172"/>
                </a:cubicBezTo>
                <a:cubicBezTo>
                  <a:pt x="275" y="5760225"/>
                  <a:pt x="127" y="5760126"/>
                  <a:pt x="0" y="5760172"/>
                </a:cubicBezTo>
                <a:cubicBezTo>
                  <a:pt x="-4504" y="5571144"/>
                  <a:pt x="36823" y="5457175"/>
                  <a:pt x="0" y="5246497"/>
                </a:cubicBezTo>
                <a:cubicBezTo>
                  <a:pt x="-36823" y="5035820"/>
                  <a:pt x="23010" y="4812703"/>
                  <a:pt x="0" y="4643487"/>
                </a:cubicBezTo>
                <a:cubicBezTo>
                  <a:pt x="-23010" y="4474271"/>
                  <a:pt x="48910" y="4282749"/>
                  <a:pt x="0" y="4085145"/>
                </a:cubicBezTo>
                <a:cubicBezTo>
                  <a:pt x="-48910" y="3887541"/>
                  <a:pt x="19445" y="3738168"/>
                  <a:pt x="0" y="3526803"/>
                </a:cubicBezTo>
                <a:cubicBezTo>
                  <a:pt x="-19445" y="3315438"/>
                  <a:pt x="13687" y="3191655"/>
                  <a:pt x="0" y="3057795"/>
                </a:cubicBezTo>
                <a:cubicBezTo>
                  <a:pt x="-13687" y="2923935"/>
                  <a:pt x="13985" y="2645817"/>
                  <a:pt x="0" y="2499453"/>
                </a:cubicBezTo>
                <a:cubicBezTo>
                  <a:pt x="-13985" y="2353089"/>
                  <a:pt x="26852" y="2157531"/>
                  <a:pt x="0" y="1851775"/>
                </a:cubicBezTo>
                <a:cubicBezTo>
                  <a:pt x="-26852" y="1546019"/>
                  <a:pt x="10861" y="1472490"/>
                  <a:pt x="0" y="1293433"/>
                </a:cubicBezTo>
                <a:cubicBezTo>
                  <a:pt x="-27762" y="1148605"/>
                  <a:pt x="35511" y="1023138"/>
                  <a:pt x="0" y="846528"/>
                </a:cubicBezTo>
                <a:cubicBezTo>
                  <a:pt x="-23256" y="640550"/>
                  <a:pt x="41901" y="547731"/>
                  <a:pt x="0" y="431729"/>
                </a:cubicBezTo>
                <a:cubicBezTo>
                  <a:pt x="-41901" y="315727"/>
                  <a:pt x="21357" y="87483"/>
                  <a:pt x="0" y="0"/>
                </a:cubicBezTo>
                <a:close/>
              </a:path>
              <a:path w="12191980" h="5904807" stroke="0" extrusionOk="0">
                <a:moveTo>
                  <a:pt x="7230250" y="5721601"/>
                </a:moveTo>
                <a:cubicBezTo>
                  <a:pt x="7223889" y="5725451"/>
                  <a:pt x="7204322" y="5725902"/>
                  <a:pt x="7197103" y="5727873"/>
                </a:cubicBezTo>
                <a:cubicBezTo>
                  <a:pt x="7203855" y="5725388"/>
                  <a:pt x="7210184" y="5727683"/>
                  <a:pt x="7214533" y="5726329"/>
                </a:cubicBezTo>
                <a:cubicBezTo>
                  <a:pt x="7219880" y="5725361"/>
                  <a:pt x="7227084" y="5724135"/>
                  <a:pt x="7230250" y="5721601"/>
                </a:cubicBezTo>
                <a:close/>
                <a:moveTo>
                  <a:pt x="7009108" y="5666777"/>
                </a:moveTo>
                <a:cubicBezTo>
                  <a:pt x="7013271" y="5669805"/>
                  <a:pt x="7015669" y="5675005"/>
                  <a:pt x="7021551" y="5677521"/>
                </a:cubicBezTo>
                <a:lnTo>
                  <a:pt x="7021551" y="5677520"/>
                </a:lnTo>
                <a:cubicBezTo>
                  <a:pt x="7017579" y="5676263"/>
                  <a:pt x="7013165" y="5668978"/>
                  <a:pt x="7009108" y="5666777"/>
                </a:cubicBezTo>
                <a:close/>
                <a:moveTo>
                  <a:pt x="7768430" y="5561981"/>
                </a:moveTo>
                <a:lnTo>
                  <a:pt x="7768430" y="5561982"/>
                </a:lnTo>
                <a:cubicBezTo>
                  <a:pt x="7779962" y="5567587"/>
                  <a:pt x="7784364" y="5579554"/>
                  <a:pt x="7792434" y="5583755"/>
                </a:cubicBezTo>
                <a:cubicBezTo>
                  <a:pt x="7781199" y="5577827"/>
                  <a:pt x="7778865" y="5570356"/>
                  <a:pt x="7768430" y="5561981"/>
                </a:cubicBezTo>
                <a:close/>
                <a:moveTo>
                  <a:pt x="4038741" y="5559928"/>
                </a:moveTo>
                <a:cubicBezTo>
                  <a:pt x="4036451" y="5565800"/>
                  <a:pt x="4032070" y="5566869"/>
                  <a:pt x="4030510" y="5571207"/>
                </a:cubicBezTo>
                <a:cubicBezTo>
                  <a:pt x="4025925" y="5579377"/>
                  <a:pt x="4023051" y="5583871"/>
                  <a:pt x="4015602" y="5589467"/>
                </a:cubicBezTo>
                <a:cubicBezTo>
                  <a:pt x="4009109" y="5594537"/>
                  <a:pt x="4005666" y="5594028"/>
                  <a:pt x="3996838" y="5598818"/>
                </a:cubicBezTo>
                <a:cubicBezTo>
                  <a:pt x="4011794" y="5594136"/>
                  <a:pt x="4019772" y="5587679"/>
                  <a:pt x="4030511" y="5571207"/>
                </a:cubicBezTo>
                <a:cubicBezTo>
                  <a:pt x="4032045" y="5567209"/>
                  <a:pt x="4037076" y="5563267"/>
                  <a:pt x="4038741" y="5559928"/>
                </a:cubicBezTo>
                <a:close/>
                <a:moveTo>
                  <a:pt x="6245332" y="5556629"/>
                </a:moveTo>
                <a:cubicBezTo>
                  <a:pt x="6255135" y="5556046"/>
                  <a:pt x="6267830" y="5563085"/>
                  <a:pt x="6274395" y="5563212"/>
                </a:cubicBezTo>
                <a:cubicBezTo>
                  <a:pt x="6279607" y="5563068"/>
                  <a:pt x="6286120" y="5569020"/>
                  <a:pt x="6291236" y="5569331"/>
                </a:cubicBezTo>
                <a:cubicBezTo>
                  <a:pt x="6291287" y="5569345"/>
                  <a:pt x="6291341" y="5569370"/>
                  <a:pt x="6291374" y="5569381"/>
                </a:cubicBezTo>
                <a:cubicBezTo>
                  <a:pt x="6297377" y="5570970"/>
                  <a:pt x="6301902" y="5575089"/>
                  <a:pt x="6306273" y="5575036"/>
                </a:cubicBezTo>
                <a:cubicBezTo>
                  <a:pt x="6307032" y="5574998"/>
                  <a:pt x="6307211" y="5575465"/>
                  <a:pt x="6308064" y="5575439"/>
                </a:cubicBezTo>
                <a:cubicBezTo>
                  <a:pt x="6310847" y="5575951"/>
                  <a:pt x="6312415" y="5577527"/>
                  <a:pt x="6313844" y="5577536"/>
                </a:cubicBezTo>
                <a:cubicBezTo>
                  <a:pt x="6323528" y="5579472"/>
                  <a:pt x="6329792" y="5581648"/>
                  <a:pt x="6337037" y="5581956"/>
                </a:cubicBezTo>
                <a:cubicBezTo>
                  <a:pt x="6329848" y="5581713"/>
                  <a:pt x="6316569" y="5577346"/>
                  <a:pt x="6308064" y="5575439"/>
                </a:cubicBezTo>
                <a:cubicBezTo>
                  <a:pt x="6299204" y="5574386"/>
                  <a:pt x="6298940" y="5571073"/>
                  <a:pt x="6291374" y="5569381"/>
                </a:cubicBezTo>
                <a:cubicBezTo>
                  <a:pt x="6285333" y="5569019"/>
                  <a:pt x="6281283" y="5564119"/>
                  <a:pt x="6276186" y="5563618"/>
                </a:cubicBezTo>
                <a:cubicBezTo>
                  <a:pt x="6275776" y="5563571"/>
                  <a:pt x="6275154" y="5563366"/>
                  <a:pt x="6274395" y="5563212"/>
                </a:cubicBezTo>
                <a:cubicBezTo>
                  <a:pt x="6271410" y="5562704"/>
                  <a:pt x="6270017" y="5560892"/>
                  <a:pt x="6268602" y="5561106"/>
                </a:cubicBezTo>
                <a:cubicBezTo>
                  <a:pt x="6261373" y="5558057"/>
                  <a:pt x="6253346" y="5555185"/>
                  <a:pt x="6245332" y="5556629"/>
                </a:cubicBezTo>
                <a:close/>
                <a:moveTo>
                  <a:pt x="6558826" y="5527733"/>
                </a:moveTo>
                <a:cubicBezTo>
                  <a:pt x="6548947" y="5529061"/>
                  <a:pt x="6537528" y="5526700"/>
                  <a:pt x="6529973" y="5529133"/>
                </a:cubicBezTo>
                <a:cubicBezTo>
                  <a:pt x="6550193" y="5523873"/>
                  <a:pt x="6569646" y="5533438"/>
                  <a:pt x="6589196" y="5532456"/>
                </a:cubicBezTo>
                <a:cubicBezTo>
                  <a:pt x="6577126" y="5528990"/>
                  <a:pt x="6565906" y="5529343"/>
                  <a:pt x="6558826" y="5527733"/>
                </a:cubicBezTo>
                <a:close/>
                <a:moveTo>
                  <a:pt x="4834446" y="5468977"/>
                </a:moveTo>
                <a:cubicBezTo>
                  <a:pt x="4848108" y="5483445"/>
                  <a:pt x="4868356" y="5489863"/>
                  <a:pt x="4883977" y="5492459"/>
                </a:cubicBezTo>
                <a:cubicBezTo>
                  <a:pt x="4877511" y="5493171"/>
                  <a:pt x="4868783" y="5486886"/>
                  <a:pt x="4858230" y="5486149"/>
                </a:cubicBezTo>
                <a:cubicBezTo>
                  <a:pt x="4850083" y="5481652"/>
                  <a:pt x="4839841" y="5477293"/>
                  <a:pt x="4834446" y="5468977"/>
                </a:cubicBezTo>
                <a:close/>
                <a:moveTo>
                  <a:pt x="5056434" y="5466717"/>
                </a:moveTo>
                <a:cubicBezTo>
                  <a:pt x="5060007" y="5465760"/>
                  <a:pt x="5064715" y="5467830"/>
                  <a:pt x="5072579" y="5467472"/>
                </a:cubicBezTo>
                <a:cubicBezTo>
                  <a:pt x="5077982" y="5469539"/>
                  <a:pt x="5082282" y="5470856"/>
                  <a:pt x="5089153" y="5475804"/>
                </a:cubicBezTo>
                <a:cubicBezTo>
                  <a:pt x="5078969" y="5470170"/>
                  <a:pt x="5065463" y="5463107"/>
                  <a:pt x="5056434" y="5466717"/>
                </a:cubicBezTo>
                <a:close/>
                <a:moveTo>
                  <a:pt x="739850" y="5176240"/>
                </a:moveTo>
                <a:cubicBezTo>
                  <a:pt x="735490" y="5182871"/>
                  <a:pt x="730223" y="5189126"/>
                  <a:pt x="724276" y="5196793"/>
                </a:cubicBezTo>
                <a:cubicBezTo>
                  <a:pt x="719773" y="5203489"/>
                  <a:pt x="712821" y="5209688"/>
                  <a:pt x="708619" y="5212447"/>
                </a:cubicBezTo>
                <a:cubicBezTo>
                  <a:pt x="702145" y="5214978"/>
                  <a:pt x="696492" y="5214121"/>
                  <a:pt x="691437" y="5217750"/>
                </a:cubicBezTo>
                <a:cubicBezTo>
                  <a:pt x="699445" y="5214894"/>
                  <a:pt x="704161" y="5215848"/>
                  <a:pt x="708620" y="5212447"/>
                </a:cubicBezTo>
                <a:cubicBezTo>
                  <a:pt x="714056" y="5207384"/>
                  <a:pt x="720354" y="5204198"/>
                  <a:pt x="724277" y="5196793"/>
                </a:cubicBezTo>
                <a:cubicBezTo>
                  <a:pt x="728186" y="5190058"/>
                  <a:pt x="733440" y="5181166"/>
                  <a:pt x="739850" y="5176240"/>
                </a:cubicBezTo>
                <a:close/>
                <a:moveTo>
                  <a:pt x="8934136" y="5109879"/>
                </a:moveTo>
                <a:cubicBezTo>
                  <a:pt x="8942282" y="5114604"/>
                  <a:pt x="8945381" y="5119981"/>
                  <a:pt x="8954234" y="5124341"/>
                </a:cubicBezTo>
                <a:cubicBezTo>
                  <a:pt x="8958446" y="5124875"/>
                  <a:pt x="8960286" y="5126887"/>
                  <a:pt x="8962374" y="5127537"/>
                </a:cubicBezTo>
                <a:cubicBezTo>
                  <a:pt x="8960081" y="5126818"/>
                  <a:pt x="8956742" y="5124556"/>
                  <a:pt x="8954235" y="5124341"/>
                </a:cubicBezTo>
                <a:cubicBezTo>
                  <a:pt x="8946985" y="5120654"/>
                  <a:pt x="8939579" y="5115417"/>
                  <a:pt x="8934136" y="5109879"/>
                </a:cubicBezTo>
                <a:close/>
                <a:moveTo>
                  <a:pt x="2314812" y="5108333"/>
                </a:moveTo>
                <a:cubicBezTo>
                  <a:pt x="2309548" y="5109164"/>
                  <a:pt x="2305000" y="5110261"/>
                  <a:pt x="2300905" y="5113569"/>
                </a:cubicBezTo>
                <a:cubicBezTo>
                  <a:pt x="2268521" y="5134805"/>
                  <a:pt x="2238169" y="5146153"/>
                  <a:pt x="2216511" y="5148192"/>
                </a:cubicBezTo>
                <a:cubicBezTo>
                  <a:pt x="2245700" y="5149761"/>
                  <a:pt x="2268690" y="5143344"/>
                  <a:pt x="2300906" y="5113569"/>
                </a:cubicBezTo>
                <a:cubicBezTo>
                  <a:pt x="2303451" y="5110993"/>
                  <a:pt x="2310427" y="5111274"/>
                  <a:pt x="2314812" y="5108333"/>
                </a:cubicBezTo>
                <a:close/>
                <a:moveTo>
                  <a:pt x="1916625" y="5087277"/>
                </a:moveTo>
                <a:cubicBezTo>
                  <a:pt x="1913117" y="5088772"/>
                  <a:pt x="1910358" y="5088386"/>
                  <a:pt x="1907128" y="5090503"/>
                </a:cubicBezTo>
                <a:cubicBezTo>
                  <a:pt x="1888034" y="5096900"/>
                  <a:pt x="1885141" y="5093656"/>
                  <a:pt x="1866615" y="5099884"/>
                </a:cubicBezTo>
                <a:cubicBezTo>
                  <a:pt x="1874623" y="5094885"/>
                  <a:pt x="1889116" y="5099069"/>
                  <a:pt x="1907129" y="5090503"/>
                </a:cubicBezTo>
                <a:cubicBezTo>
                  <a:pt x="1911202" y="5088165"/>
                  <a:pt x="1913068" y="5088807"/>
                  <a:pt x="1916625" y="5087277"/>
                </a:cubicBezTo>
                <a:close/>
                <a:moveTo>
                  <a:pt x="2058200" y="5076847"/>
                </a:moveTo>
                <a:cubicBezTo>
                  <a:pt x="2077323" y="5073976"/>
                  <a:pt x="2098921" y="5082594"/>
                  <a:pt x="2108190" y="5091093"/>
                </a:cubicBezTo>
                <a:cubicBezTo>
                  <a:pt x="2100173" y="5077119"/>
                  <a:pt x="2072188" y="5078146"/>
                  <a:pt x="2058200" y="5076847"/>
                </a:cubicBezTo>
                <a:close/>
                <a:moveTo>
                  <a:pt x="0" y="0"/>
                </a:moveTo>
                <a:cubicBezTo>
                  <a:pt x="174003" y="-17561"/>
                  <a:pt x="264575" y="54600"/>
                  <a:pt x="458630" y="0"/>
                </a:cubicBezTo>
                <a:cubicBezTo>
                  <a:pt x="652685" y="-54600"/>
                  <a:pt x="860690" y="6423"/>
                  <a:pt x="1161089" y="0"/>
                </a:cubicBezTo>
                <a:cubicBezTo>
                  <a:pt x="1461488" y="-6423"/>
                  <a:pt x="1696005" y="17804"/>
                  <a:pt x="1985462" y="0"/>
                </a:cubicBezTo>
                <a:cubicBezTo>
                  <a:pt x="2274919" y="-17804"/>
                  <a:pt x="2339442" y="16719"/>
                  <a:pt x="2566007" y="0"/>
                </a:cubicBezTo>
                <a:cubicBezTo>
                  <a:pt x="2792573" y="-16719"/>
                  <a:pt x="3202577" y="33659"/>
                  <a:pt x="3390380" y="0"/>
                </a:cubicBezTo>
                <a:cubicBezTo>
                  <a:pt x="3578183" y="-33659"/>
                  <a:pt x="3828147" y="37899"/>
                  <a:pt x="3970925" y="0"/>
                </a:cubicBezTo>
                <a:cubicBezTo>
                  <a:pt x="4113703" y="-37899"/>
                  <a:pt x="4245530" y="37582"/>
                  <a:pt x="4429555" y="0"/>
                </a:cubicBezTo>
                <a:cubicBezTo>
                  <a:pt x="4613580" y="-37582"/>
                  <a:pt x="4580746" y="14105"/>
                  <a:pt x="4644357" y="0"/>
                </a:cubicBezTo>
                <a:cubicBezTo>
                  <a:pt x="4707968" y="-14105"/>
                  <a:pt x="5103668" y="39515"/>
                  <a:pt x="5224901" y="0"/>
                </a:cubicBezTo>
                <a:cubicBezTo>
                  <a:pt x="5346134" y="-39515"/>
                  <a:pt x="5381366" y="338"/>
                  <a:pt x="5439703" y="0"/>
                </a:cubicBezTo>
                <a:cubicBezTo>
                  <a:pt x="5498040" y="-338"/>
                  <a:pt x="5814534" y="44658"/>
                  <a:pt x="6142162" y="0"/>
                </a:cubicBezTo>
                <a:cubicBezTo>
                  <a:pt x="6469790" y="-44658"/>
                  <a:pt x="6651831" y="83939"/>
                  <a:pt x="6844620" y="0"/>
                </a:cubicBezTo>
                <a:cubicBezTo>
                  <a:pt x="7037409" y="-83939"/>
                  <a:pt x="7175657" y="50367"/>
                  <a:pt x="7303251" y="0"/>
                </a:cubicBezTo>
                <a:cubicBezTo>
                  <a:pt x="7430845" y="-50367"/>
                  <a:pt x="7573995" y="10158"/>
                  <a:pt x="7761881" y="0"/>
                </a:cubicBezTo>
                <a:cubicBezTo>
                  <a:pt x="7949767" y="-10158"/>
                  <a:pt x="7892800" y="20624"/>
                  <a:pt x="7976682" y="0"/>
                </a:cubicBezTo>
                <a:cubicBezTo>
                  <a:pt x="8060564" y="-20624"/>
                  <a:pt x="8153704" y="22862"/>
                  <a:pt x="8313398" y="0"/>
                </a:cubicBezTo>
                <a:cubicBezTo>
                  <a:pt x="8473092" y="-22862"/>
                  <a:pt x="8564328" y="27497"/>
                  <a:pt x="8772028" y="0"/>
                </a:cubicBezTo>
                <a:cubicBezTo>
                  <a:pt x="8979728" y="-27497"/>
                  <a:pt x="8991613" y="17105"/>
                  <a:pt x="9108744" y="0"/>
                </a:cubicBezTo>
                <a:cubicBezTo>
                  <a:pt x="9225875" y="-17105"/>
                  <a:pt x="9537644" y="79147"/>
                  <a:pt x="9933118" y="0"/>
                </a:cubicBezTo>
                <a:cubicBezTo>
                  <a:pt x="10328592" y="-79147"/>
                  <a:pt x="10178131" y="33631"/>
                  <a:pt x="10269833" y="0"/>
                </a:cubicBezTo>
                <a:cubicBezTo>
                  <a:pt x="10361535" y="-33631"/>
                  <a:pt x="10422517" y="22873"/>
                  <a:pt x="10484635" y="0"/>
                </a:cubicBezTo>
                <a:cubicBezTo>
                  <a:pt x="10546753" y="-22873"/>
                  <a:pt x="10864527" y="29804"/>
                  <a:pt x="11187094" y="0"/>
                </a:cubicBezTo>
                <a:cubicBezTo>
                  <a:pt x="11509661" y="-29804"/>
                  <a:pt x="11446826" y="33888"/>
                  <a:pt x="11523810" y="0"/>
                </a:cubicBezTo>
                <a:cubicBezTo>
                  <a:pt x="11600794" y="-33888"/>
                  <a:pt x="11902880" y="19137"/>
                  <a:pt x="12191436" y="0"/>
                </a:cubicBezTo>
                <a:cubicBezTo>
                  <a:pt x="12234026" y="205278"/>
                  <a:pt x="12191409" y="246532"/>
                  <a:pt x="12191436" y="440195"/>
                </a:cubicBezTo>
                <a:cubicBezTo>
                  <a:pt x="12191463" y="633859"/>
                  <a:pt x="12174074" y="661983"/>
                  <a:pt x="12191436" y="846528"/>
                </a:cubicBezTo>
                <a:cubicBezTo>
                  <a:pt x="12191673" y="846503"/>
                  <a:pt x="12191871" y="846538"/>
                  <a:pt x="12191980" y="846528"/>
                </a:cubicBezTo>
                <a:cubicBezTo>
                  <a:pt x="12235015" y="1092931"/>
                  <a:pt x="12132265" y="1258713"/>
                  <a:pt x="12191980" y="1421697"/>
                </a:cubicBezTo>
                <a:cubicBezTo>
                  <a:pt x="12251695" y="1584681"/>
                  <a:pt x="12172323" y="1762391"/>
                  <a:pt x="12191980" y="1927845"/>
                </a:cubicBezTo>
                <a:cubicBezTo>
                  <a:pt x="12211637" y="2093299"/>
                  <a:pt x="12177703" y="2243558"/>
                  <a:pt x="12191980" y="2526021"/>
                </a:cubicBezTo>
                <a:cubicBezTo>
                  <a:pt x="12206257" y="2808484"/>
                  <a:pt x="12177249" y="3013369"/>
                  <a:pt x="12191980" y="3147203"/>
                </a:cubicBezTo>
                <a:cubicBezTo>
                  <a:pt x="12192315" y="3158535"/>
                  <a:pt x="12189274" y="3173570"/>
                  <a:pt x="12191980" y="3180972"/>
                </a:cubicBezTo>
                <a:cubicBezTo>
                  <a:pt x="12197150" y="3351406"/>
                  <a:pt x="12174239" y="3382963"/>
                  <a:pt x="12191980" y="3566230"/>
                </a:cubicBezTo>
                <a:cubicBezTo>
                  <a:pt x="12183856" y="3576430"/>
                  <a:pt x="12169837" y="3580440"/>
                  <a:pt x="12160927" y="3593953"/>
                </a:cubicBezTo>
                <a:cubicBezTo>
                  <a:pt x="12111234" y="3614198"/>
                  <a:pt x="12076908" y="3627050"/>
                  <a:pt x="12026428" y="3652265"/>
                </a:cubicBezTo>
                <a:cubicBezTo>
                  <a:pt x="12013256" y="3656374"/>
                  <a:pt x="11998471" y="3661074"/>
                  <a:pt x="11986423" y="3667766"/>
                </a:cubicBezTo>
                <a:cubicBezTo>
                  <a:pt x="11926787" y="3698400"/>
                  <a:pt x="11861459" y="3737201"/>
                  <a:pt x="11821636" y="3767599"/>
                </a:cubicBezTo>
                <a:cubicBezTo>
                  <a:pt x="11762308" y="3804927"/>
                  <a:pt x="11700921" y="3837659"/>
                  <a:pt x="11672469" y="3891049"/>
                </a:cubicBezTo>
                <a:cubicBezTo>
                  <a:pt x="11639538" y="3923044"/>
                  <a:pt x="11606744" y="3989484"/>
                  <a:pt x="11562928" y="4037566"/>
                </a:cubicBezTo>
                <a:cubicBezTo>
                  <a:pt x="11553001" y="4051650"/>
                  <a:pt x="11541395" y="4067021"/>
                  <a:pt x="11532256" y="4072444"/>
                </a:cubicBezTo>
                <a:cubicBezTo>
                  <a:pt x="11499333" y="4084166"/>
                  <a:pt x="11478988" y="4100542"/>
                  <a:pt x="11448434" y="4116178"/>
                </a:cubicBezTo>
                <a:cubicBezTo>
                  <a:pt x="11419565" y="4133257"/>
                  <a:pt x="11393879" y="4137516"/>
                  <a:pt x="11374327" y="4149023"/>
                </a:cubicBezTo>
                <a:cubicBezTo>
                  <a:pt x="11349729" y="4160783"/>
                  <a:pt x="11340850" y="4173017"/>
                  <a:pt x="11320604" y="4185377"/>
                </a:cubicBezTo>
                <a:cubicBezTo>
                  <a:pt x="11304294" y="4195044"/>
                  <a:pt x="11290398" y="4202881"/>
                  <a:pt x="11275264" y="4218777"/>
                </a:cubicBezTo>
                <a:cubicBezTo>
                  <a:pt x="11254390" y="4251942"/>
                  <a:pt x="11213167" y="4280468"/>
                  <a:pt x="11172581" y="4305138"/>
                </a:cubicBezTo>
                <a:cubicBezTo>
                  <a:pt x="11134394" y="4326592"/>
                  <a:pt x="11097360" y="4353103"/>
                  <a:pt x="11058850" y="4378028"/>
                </a:cubicBezTo>
                <a:cubicBezTo>
                  <a:pt x="11019832" y="4390388"/>
                  <a:pt x="10987119" y="4430101"/>
                  <a:pt x="10967405" y="4467341"/>
                </a:cubicBezTo>
                <a:cubicBezTo>
                  <a:pt x="10961164" y="4483575"/>
                  <a:pt x="10946200" y="4504490"/>
                  <a:pt x="10929686" y="4515688"/>
                </a:cubicBezTo>
                <a:cubicBezTo>
                  <a:pt x="10912618" y="4532732"/>
                  <a:pt x="10874113" y="4528394"/>
                  <a:pt x="10850435" y="4548719"/>
                </a:cubicBezTo>
                <a:cubicBezTo>
                  <a:pt x="10818580" y="4563509"/>
                  <a:pt x="10793610" y="4577694"/>
                  <a:pt x="10764516" y="4600388"/>
                </a:cubicBezTo>
                <a:cubicBezTo>
                  <a:pt x="10745117" y="4617967"/>
                  <a:pt x="10723646" y="4638409"/>
                  <a:pt x="10703555" y="4651687"/>
                </a:cubicBezTo>
                <a:cubicBezTo>
                  <a:pt x="10686596" y="4662419"/>
                  <a:pt x="10673914" y="4677375"/>
                  <a:pt x="10656501" y="4686010"/>
                </a:cubicBezTo>
                <a:cubicBezTo>
                  <a:pt x="10627128" y="4694551"/>
                  <a:pt x="10616306" y="4707663"/>
                  <a:pt x="10590013" y="4720519"/>
                </a:cubicBezTo>
                <a:cubicBezTo>
                  <a:pt x="10569862" y="4734873"/>
                  <a:pt x="10544892" y="4748385"/>
                  <a:pt x="10523336" y="4765728"/>
                </a:cubicBezTo>
                <a:cubicBezTo>
                  <a:pt x="10513226" y="4774797"/>
                  <a:pt x="10501727" y="4784530"/>
                  <a:pt x="10490951" y="4793593"/>
                </a:cubicBezTo>
                <a:cubicBezTo>
                  <a:pt x="10470258" y="4810524"/>
                  <a:pt x="10455887" y="4828271"/>
                  <a:pt x="10428273" y="4839909"/>
                </a:cubicBezTo>
                <a:cubicBezTo>
                  <a:pt x="10404670" y="4860755"/>
                  <a:pt x="10389518" y="4867784"/>
                  <a:pt x="10363691" y="4883090"/>
                </a:cubicBezTo>
                <a:cubicBezTo>
                  <a:pt x="10334104" y="4903008"/>
                  <a:pt x="10278978" y="4902536"/>
                  <a:pt x="10242340" y="4932545"/>
                </a:cubicBezTo>
                <a:cubicBezTo>
                  <a:pt x="10209574" y="4959786"/>
                  <a:pt x="10158900" y="4984822"/>
                  <a:pt x="10131846" y="5005248"/>
                </a:cubicBezTo>
                <a:cubicBezTo>
                  <a:pt x="10105691" y="5022480"/>
                  <a:pt x="10074509" y="5042343"/>
                  <a:pt x="10044213" y="5058395"/>
                </a:cubicBezTo>
                <a:cubicBezTo>
                  <a:pt x="10027727" y="5065158"/>
                  <a:pt x="10005271" y="5077481"/>
                  <a:pt x="9993158" y="5093272"/>
                </a:cubicBezTo>
                <a:cubicBezTo>
                  <a:pt x="9972350" y="5121552"/>
                  <a:pt x="9936748" y="5147464"/>
                  <a:pt x="9899429" y="5171144"/>
                </a:cubicBezTo>
                <a:cubicBezTo>
                  <a:pt x="9839111" y="5216084"/>
                  <a:pt x="9823187" y="5206578"/>
                  <a:pt x="9754071" y="5253075"/>
                </a:cubicBezTo>
                <a:cubicBezTo>
                  <a:pt x="9720285" y="5262428"/>
                  <a:pt x="9701072" y="5277060"/>
                  <a:pt x="9666249" y="5297363"/>
                </a:cubicBezTo>
                <a:cubicBezTo>
                  <a:pt x="9613373" y="5324621"/>
                  <a:pt x="9556245" y="5345246"/>
                  <a:pt x="9477267" y="5364163"/>
                </a:cubicBezTo>
                <a:cubicBezTo>
                  <a:pt x="9453627" y="5374542"/>
                  <a:pt x="9439847" y="5381059"/>
                  <a:pt x="9416305" y="5387967"/>
                </a:cubicBezTo>
                <a:cubicBezTo>
                  <a:pt x="9395826" y="5389380"/>
                  <a:pt x="9367466" y="5399470"/>
                  <a:pt x="9346581" y="5403652"/>
                </a:cubicBezTo>
                <a:cubicBezTo>
                  <a:pt x="9306107" y="5420372"/>
                  <a:pt x="9274806" y="5423127"/>
                  <a:pt x="9234563" y="5440743"/>
                </a:cubicBezTo>
                <a:cubicBezTo>
                  <a:pt x="9188671" y="5478743"/>
                  <a:pt x="9070858" y="5464907"/>
                  <a:pt x="9015863" y="5504591"/>
                </a:cubicBezTo>
                <a:cubicBezTo>
                  <a:pt x="8997348" y="5505399"/>
                  <a:pt x="8980703" y="5513478"/>
                  <a:pt x="8967856" y="5514371"/>
                </a:cubicBezTo>
                <a:cubicBezTo>
                  <a:pt x="8919969" y="5523320"/>
                  <a:pt x="8889164" y="5535246"/>
                  <a:pt x="8845550" y="5555523"/>
                </a:cubicBezTo>
                <a:cubicBezTo>
                  <a:pt x="8814279" y="5561514"/>
                  <a:pt x="8799049" y="5572034"/>
                  <a:pt x="8772204" y="5583202"/>
                </a:cubicBezTo>
                <a:cubicBezTo>
                  <a:pt x="8753553" y="5589385"/>
                  <a:pt x="8733045" y="5594010"/>
                  <a:pt x="8711433" y="5599072"/>
                </a:cubicBezTo>
                <a:cubicBezTo>
                  <a:pt x="8693227" y="5599572"/>
                  <a:pt x="8677178" y="5602469"/>
                  <a:pt x="8657711" y="5606453"/>
                </a:cubicBezTo>
                <a:cubicBezTo>
                  <a:pt x="8614721" y="5614078"/>
                  <a:pt x="8571482" y="5634893"/>
                  <a:pt x="8516355" y="5642989"/>
                </a:cubicBezTo>
                <a:cubicBezTo>
                  <a:pt x="8496508" y="5647664"/>
                  <a:pt x="8478608" y="5649272"/>
                  <a:pt x="8459965" y="5657384"/>
                </a:cubicBezTo>
                <a:cubicBezTo>
                  <a:pt x="8423051" y="5667346"/>
                  <a:pt x="8366531" y="5691434"/>
                  <a:pt x="8313657" y="5706839"/>
                </a:cubicBezTo>
                <a:cubicBezTo>
                  <a:pt x="8272517" y="5721783"/>
                  <a:pt x="8240339" y="5726735"/>
                  <a:pt x="8189637" y="5739500"/>
                </a:cubicBezTo>
                <a:cubicBezTo>
                  <a:pt x="8169087" y="5743052"/>
                  <a:pt x="8156175" y="5752562"/>
                  <a:pt x="8137821" y="5755185"/>
                </a:cubicBezTo>
                <a:cubicBezTo>
                  <a:pt x="8103402" y="5761155"/>
                  <a:pt x="8069225" y="5770904"/>
                  <a:pt x="8019325" y="5781389"/>
                </a:cubicBezTo>
                <a:cubicBezTo>
                  <a:pt x="7998222" y="5790762"/>
                  <a:pt x="7979448" y="5797356"/>
                  <a:pt x="7952266" y="5799842"/>
                </a:cubicBezTo>
                <a:cubicBezTo>
                  <a:pt x="7904020" y="5808406"/>
                  <a:pt x="7834734" y="5800195"/>
                  <a:pt x="7788623" y="5820693"/>
                </a:cubicBezTo>
                <a:cubicBezTo>
                  <a:pt x="7746221" y="5827757"/>
                  <a:pt x="7690301" y="5813667"/>
                  <a:pt x="7619642" y="5840807"/>
                </a:cubicBezTo>
                <a:cubicBezTo>
                  <a:pt x="7587229" y="5845599"/>
                  <a:pt x="7560622" y="5838841"/>
                  <a:pt x="7526867" y="5847450"/>
                </a:cubicBezTo>
                <a:cubicBezTo>
                  <a:pt x="7498137" y="5851193"/>
                  <a:pt x="7464823" y="5854998"/>
                  <a:pt x="7445903" y="5857970"/>
                </a:cubicBezTo>
                <a:cubicBezTo>
                  <a:pt x="7420229" y="5857014"/>
                  <a:pt x="7394122" y="5865624"/>
                  <a:pt x="7375415" y="5864613"/>
                </a:cubicBezTo>
                <a:cubicBezTo>
                  <a:pt x="7346201" y="5872740"/>
                  <a:pt x="7314579" y="5870380"/>
                  <a:pt x="7263208" y="5878083"/>
                </a:cubicBezTo>
                <a:cubicBezTo>
                  <a:pt x="7247732" y="5881918"/>
                  <a:pt x="7226949" y="5884658"/>
                  <a:pt x="7216535" y="5881590"/>
                </a:cubicBezTo>
                <a:cubicBezTo>
                  <a:pt x="7169715" y="5872960"/>
                  <a:pt x="7138623" y="5884056"/>
                  <a:pt x="7106420" y="5881404"/>
                </a:cubicBezTo>
                <a:cubicBezTo>
                  <a:pt x="7095083" y="5886266"/>
                  <a:pt x="7077902" y="5883601"/>
                  <a:pt x="7068129" y="5879560"/>
                </a:cubicBezTo>
                <a:cubicBezTo>
                  <a:pt x="7044690" y="5874193"/>
                  <a:pt x="7013688" y="5862257"/>
                  <a:pt x="6994403" y="5856678"/>
                </a:cubicBezTo>
                <a:cubicBezTo>
                  <a:pt x="6991900" y="5856267"/>
                  <a:pt x="6988964" y="5855345"/>
                  <a:pt x="6985641" y="5855018"/>
                </a:cubicBezTo>
                <a:cubicBezTo>
                  <a:pt x="6964077" y="5856761"/>
                  <a:pt x="6959435" y="5846478"/>
                  <a:pt x="6937251" y="5845974"/>
                </a:cubicBezTo>
                <a:cubicBezTo>
                  <a:pt x="6927739" y="5845501"/>
                  <a:pt x="6918306" y="5845860"/>
                  <a:pt x="6910770" y="5843021"/>
                </a:cubicBezTo>
                <a:cubicBezTo>
                  <a:pt x="6880044" y="5837250"/>
                  <a:pt x="6830696" y="5848903"/>
                  <a:pt x="6810183" y="5824200"/>
                </a:cubicBezTo>
                <a:cubicBezTo>
                  <a:pt x="6790943" y="5807254"/>
                  <a:pt x="6774363" y="5813042"/>
                  <a:pt x="6752271" y="5815342"/>
                </a:cubicBezTo>
                <a:cubicBezTo>
                  <a:pt x="6736935" y="5819504"/>
                  <a:pt x="6721818" y="5818526"/>
                  <a:pt x="6705406" y="5816635"/>
                </a:cubicBezTo>
                <a:cubicBezTo>
                  <a:pt x="6686142" y="5826369"/>
                  <a:pt x="6648447" y="5814959"/>
                  <a:pt x="6623107" y="5818295"/>
                </a:cubicBezTo>
                <a:cubicBezTo>
                  <a:pt x="6614799" y="5818305"/>
                  <a:pt x="6604076" y="5821381"/>
                  <a:pt x="6596817" y="5822540"/>
                </a:cubicBezTo>
                <a:cubicBezTo>
                  <a:pt x="6562994" y="5811799"/>
                  <a:pt x="6521133" y="5822514"/>
                  <a:pt x="6477940" y="5810360"/>
                </a:cubicBezTo>
                <a:cubicBezTo>
                  <a:pt x="6453643" y="5804347"/>
                  <a:pt x="6434356" y="5810852"/>
                  <a:pt x="6410120" y="5809437"/>
                </a:cubicBezTo>
                <a:cubicBezTo>
                  <a:pt x="6384591" y="5807836"/>
                  <a:pt x="6357085" y="5796498"/>
                  <a:pt x="6333728" y="5794304"/>
                </a:cubicBezTo>
                <a:cubicBezTo>
                  <a:pt x="6325997" y="5793361"/>
                  <a:pt x="6316871" y="5794486"/>
                  <a:pt x="6311438" y="5795043"/>
                </a:cubicBezTo>
                <a:cubicBezTo>
                  <a:pt x="6304600" y="5796146"/>
                  <a:pt x="6294362" y="5794057"/>
                  <a:pt x="6286482" y="5796336"/>
                </a:cubicBezTo>
                <a:cubicBezTo>
                  <a:pt x="6265121" y="5795280"/>
                  <a:pt x="6233472" y="5795331"/>
                  <a:pt x="6209898" y="5797444"/>
                </a:cubicBezTo>
                <a:cubicBezTo>
                  <a:pt x="6193770" y="5795203"/>
                  <a:pt x="6176790" y="5803976"/>
                  <a:pt x="6163414" y="5802978"/>
                </a:cubicBezTo>
                <a:cubicBezTo>
                  <a:pt x="6133499" y="5802405"/>
                  <a:pt x="6103567" y="5817535"/>
                  <a:pt x="6074832" y="5799658"/>
                </a:cubicBezTo>
                <a:cubicBezTo>
                  <a:pt x="6065936" y="5796638"/>
                  <a:pt x="6050236" y="5802889"/>
                  <a:pt x="6042062" y="5804455"/>
                </a:cubicBezTo>
                <a:cubicBezTo>
                  <a:pt x="6013772" y="5805017"/>
                  <a:pt x="5984257" y="5809287"/>
                  <a:pt x="5959194" y="5805009"/>
                </a:cubicBezTo>
                <a:cubicBezTo>
                  <a:pt x="5935975" y="5804061"/>
                  <a:pt x="5906855" y="5803008"/>
                  <a:pt x="5884896" y="5802241"/>
                </a:cubicBezTo>
                <a:cubicBezTo>
                  <a:pt x="5858566" y="5793437"/>
                  <a:pt x="5834523" y="5803308"/>
                  <a:pt x="5813265" y="5803717"/>
                </a:cubicBezTo>
                <a:cubicBezTo>
                  <a:pt x="5797527" y="5807374"/>
                  <a:pt x="5780438" y="5810521"/>
                  <a:pt x="5762019" y="5809806"/>
                </a:cubicBezTo>
                <a:cubicBezTo>
                  <a:pt x="5741230" y="5807931"/>
                  <a:pt x="5723956" y="5804808"/>
                  <a:pt x="5706391" y="5813497"/>
                </a:cubicBezTo>
                <a:cubicBezTo>
                  <a:pt x="5659738" y="5828212"/>
                  <a:pt x="5614829" y="5840187"/>
                  <a:pt x="5553035" y="5835455"/>
                </a:cubicBezTo>
                <a:cubicBezTo>
                  <a:pt x="5544406" y="5837864"/>
                  <a:pt x="5535741" y="5833188"/>
                  <a:pt x="5524650" y="5830105"/>
                </a:cubicBezTo>
                <a:cubicBezTo>
                  <a:pt x="5475766" y="5812957"/>
                  <a:pt x="5414030" y="5827774"/>
                  <a:pt x="5363482" y="5825123"/>
                </a:cubicBezTo>
                <a:cubicBezTo>
                  <a:pt x="5351546" y="5827692"/>
                  <a:pt x="5338835" y="5826827"/>
                  <a:pt x="5328429" y="5825493"/>
                </a:cubicBezTo>
                <a:cubicBezTo>
                  <a:pt x="5296494" y="5825353"/>
                  <a:pt x="5271494" y="5803117"/>
                  <a:pt x="5234317" y="5803717"/>
                </a:cubicBezTo>
                <a:cubicBezTo>
                  <a:pt x="5181869" y="5798891"/>
                  <a:pt x="5140248" y="5811992"/>
                  <a:pt x="5089153" y="5838224"/>
                </a:cubicBezTo>
                <a:cubicBezTo>
                  <a:pt x="5041475" y="5846509"/>
                  <a:pt x="5005456" y="5873777"/>
                  <a:pt x="4953319" y="5881404"/>
                </a:cubicBezTo>
                <a:cubicBezTo>
                  <a:pt x="4948608" y="5880085"/>
                  <a:pt x="4941112" y="5885952"/>
                  <a:pt x="4936175" y="5886940"/>
                </a:cubicBezTo>
                <a:cubicBezTo>
                  <a:pt x="4919197" y="5888025"/>
                  <a:pt x="4906739" y="5895888"/>
                  <a:pt x="4887406" y="5896352"/>
                </a:cubicBezTo>
                <a:cubicBezTo>
                  <a:pt x="4868361" y="5898130"/>
                  <a:pt x="4841283" y="5899213"/>
                  <a:pt x="4827016" y="5899674"/>
                </a:cubicBezTo>
                <a:cubicBezTo>
                  <a:pt x="4814632" y="5902039"/>
                  <a:pt x="4802964" y="5905523"/>
                  <a:pt x="4788653" y="5904563"/>
                </a:cubicBezTo>
                <a:cubicBezTo>
                  <a:pt x="4787614" y="5904691"/>
                  <a:pt x="4786893" y="5904544"/>
                  <a:pt x="4785768" y="5904807"/>
                </a:cubicBezTo>
                <a:cubicBezTo>
                  <a:pt x="4757923" y="5908154"/>
                  <a:pt x="4744730" y="5902605"/>
                  <a:pt x="4726461" y="5904807"/>
                </a:cubicBezTo>
                <a:cubicBezTo>
                  <a:pt x="4723581" y="5904479"/>
                  <a:pt x="4723066" y="5904076"/>
                  <a:pt x="4719689" y="5903964"/>
                </a:cubicBezTo>
                <a:cubicBezTo>
                  <a:pt x="4709809" y="5901572"/>
                  <a:pt x="4698181" y="5901086"/>
                  <a:pt x="4689090" y="5897643"/>
                </a:cubicBezTo>
                <a:cubicBezTo>
                  <a:pt x="4658744" y="5894235"/>
                  <a:pt x="4631410" y="5899572"/>
                  <a:pt x="4603360" y="5882512"/>
                </a:cubicBezTo>
                <a:cubicBezTo>
                  <a:pt x="4575468" y="5862398"/>
                  <a:pt x="4554295" y="5859582"/>
                  <a:pt x="4522588" y="5868117"/>
                </a:cubicBezTo>
                <a:cubicBezTo>
                  <a:pt x="4513551" y="5866915"/>
                  <a:pt x="4499691" y="5877862"/>
                  <a:pt x="4497060" y="5885094"/>
                </a:cubicBezTo>
                <a:cubicBezTo>
                  <a:pt x="4487024" y="5903598"/>
                  <a:pt x="4474347" y="5905789"/>
                  <a:pt x="4457624" y="5899857"/>
                </a:cubicBezTo>
                <a:cubicBezTo>
                  <a:pt x="4444678" y="5897013"/>
                  <a:pt x="4423359" y="5892366"/>
                  <a:pt x="4413809" y="5882141"/>
                </a:cubicBezTo>
                <a:cubicBezTo>
                  <a:pt x="4378058" y="5848474"/>
                  <a:pt x="4349882" y="5845558"/>
                  <a:pt x="4311315" y="5845422"/>
                </a:cubicBezTo>
                <a:cubicBezTo>
                  <a:pt x="4288290" y="5838293"/>
                  <a:pt x="4272493" y="5837775"/>
                  <a:pt x="4246544" y="5843759"/>
                </a:cubicBezTo>
                <a:cubicBezTo>
                  <a:pt x="4199332" y="5859803"/>
                  <a:pt x="4149768" y="5842829"/>
                  <a:pt x="4105759" y="5828075"/>
                </a:cubicBezTo>
                <a:cubicBezTo>
                  <a:pt x="4074838" y="5824011"/>
                  <a:pt x="4043042" y="5813181"/>
                  <a:pt x="4013746" y="5805747"/>
                </a:cubicBezTo>
                <a:cubicBezTo>
                  <a:pt x="3993812" y="5797807"/>
                  <a:pt x="3968905" y="5794565"/>
                  <a:pt x="3947641" y="5780467"/>
                </a:cubicBezTo>
                <a:cubicBezTo>
                  <a:pt x="3916255" y="5761098"/>
                  <a:pt x="3898658" y="5733937"/>
                  <a:pt x="3852959" y="5747435"/>
                </a:cubicBezTo>
                <a:cubicBezTo>
                  <a:pt x="3818502" y="5743834"/>
                  <a:pt x="3786396" y="5744112"/>
                  <a:pt x="3757895" y="5730274"/>
                </a:cubicBezTo>
                <a:cubicBezTo>
                  <a:pt x="3740862" y="5719580"/>
                  <a:pt x="3707435" y="5713503"/>
                  <a:pt x="3689124" y="5708683"/>
                </a:cubicBezTo>
                <a:cubicBezTo>
                  <a:pt x="3663744" y="5702130"/>
                  <a:pt x="3626438" y="5703943"/>
                  <a:pt x="3605110" y="5693920"/>
                </a:cubicBezTo>
                <a:cubicBezTo>
                  <a:pt x="3574383" y="5681232"/>
                  <a:pt x="3557114" y="5693392"/>
                  <a:pt x="3534623" y="5693368"/>
                </a:cubicBezTo>
                <a:cubicBezTo>
                  <a:pt x="3502079" y="5708027"/>
                  <a:pt x="3469237" y="5715495"/>
                  <a:pt x="3424129" y="5695951"/>
                </a:cubicBezTo>
                <a:cubicBezTo>
                  <a:pt x="3372422" y="5687878"/>
                  <a:pt x="3326853" y="5661634"/>
                  <a:pt x="3288871" y="5651295"/>
                </a:cubicBezTo>
                <a:cubicBezTo>
                  <a:pt x="3275285" y="5647659"/>
                  <a:pt x="3254369" y="5640727"/>
                  <a:pt x="3234196" y="5641329"/>
                </a:cubicBezTo>
                <a:cubicBezTo>
                  <a:pt x="3214016" y="5637671"/>
                  <a:pt x="3197475" y="5645677"/>
                  <a:pt x="3182757" y="5636716"/>
                </a:cubicBezTo>
                <a:cubicBezTo>
                  <a:pt x="3150827" y="5627189"/>
                  <a:pt x="3111572" y="5604019"/>
                  <a:pt x="3073598" y="5607007"/>
                </a:cubicBezTo>
                <a:cubicBezTo>
                  <a:pt x="3054503" y="5607675"/>
                  <a:pt x="3045006" y="5598369"/>
                  <a:pt x="3029211" y="5597225"/>
                </a:cubicBezTo>
                <a:cubicBezTo>
                  <a:pt x="3006371" y="5598366"/>
                  <a:pt x="2985975" y="5587224"/>
                  <a:pt x="2967105" y="5597411"/>
                </a:cubicBezTo>
                <a:cubicBezTo>
                  <a:pt x="2920631" y="5605510"/>
                  <a:pt x="2892205" y="5606522"/>
                  <a:pt x="2854135" y="5583755"/>
                </a:cubicBezTo>
                <a:cubicBezTo>
                  <a:pt x="2820551" y="5569037"/>
                  <a:pt x="2777606" y="5555269"/>
                  <a:pt x="2741355" y="5543896"/>
                </a:cubicBezTo>
                <a:cubicBezTo>
                  <a:pt x="2729745" y="5540718"/>
                  <a:pt x="2711179" y="5544379"/>
                  <a:pt x="2693538" y="5547772"/>
                </a:cubicBezTo>
                <a:cubicBezTo>
                  <a:pt x="2688498" y="5548260"/>
                  <a:pt x="2681849" y="5550204"/>
                  <a:pt x="2676393" y="5546850"/>
                </a:cubicBezTo>
                <a:cubicBezTo>
                  <a:pt x="2624911" y="5532849"/>
                  <a:pt x="2574602" y="5515902"/>
                  <a:pt x="2522274" y="5524890"/>
                </a:cubicBezTo>
                <a:cubicBezTo>
                  <a:pt x="2518179" y="5524593"/>
                  <a:pt x="2511158" y="5524573"/>
                  <a:pt x="2506842" y="5522491"/>
                </a:cubicBezTo>
                <a:cubicBezTo>
                  <a:pt x="2484613" y="5515098"/>
                  <a:pt x="2465803" y="5507786"/>
                  <a:pt x="2434452" y="5502931"/>
                </a:cubicBezTo>
                <a:cubicBezTo>
                  <a:pt x="2376954" y="5483203"/>
                  <a:pt x="2326040" y="5491457"/>
                  <a:pt x="2251944" y="5490751"/>
                </a:cubicBezTo>
                <a:cubicBezTo>
                  <a:pt x="2248025" y="5490580"/>
                  <a:pt x="2244537" y="5490437"/>
                  <a:pt x="2240706" y="5489275"/>
                </a:cubicBezTo>
                <a:cubicBezTo>
                  <a:pt x="2218574" y="5480534"/>
                  <a:pt x="2201653" y="5485564"/>
                  <a:pt x="2179552" y="5499055"/>
                </a:cubicBezTo>
                <a:cubicBezTo>
                  <a:pt x="2171880" y="5506378"/>
                  <a:pt x="2160172" y="5506864"/>
                  <a:pt x="2149263" y="5512895"/>
                </a:cubicBezTo>
                <a:cubicBezTo>
                  <a:pt x="2132993" y="5514560"/>
                  <a:pt x="2118659" y="5524202"/>
                  <a:pt x="2102017" y="5527289"/>
                </a:cubicBezTo>
                <a:cubicBezTo>
                  <a:pt x="2086308" y="5530932"/>
                  <a:pt x="2073398" y="5535653"/>
                  <a:pt x="2054009" y="5532641"/>
                </a:cubicBezTo>
                <a:cubicBezTo>
                  <a:pt x="2025391" y="5523833"/>
                  <a:pt x="1997676" y="5518516"/>
                  <a:pt x="1973425" y="5510865"/>
                </a:cubicBezTo>
                <a:cubicBezTo>
                  <a:pt x="1963422" y="5509333"/>
                  <a:pt x="1954229" y="5509552"/>
                  <a:pt x="1944088" y="5508651"/>
                </a:cubicBezTo>
                <a:cubicBezTo>
                  <a:pt x="1920864" y="5507368"/>
                  <a:pt x="1892824" y="5510926"/>
                  <a:pt x="1878744" y="5498133"/>
                </a:cubicBezTo>
                <a:cubicBezTo>
                  <a:pt x="1864611" y="5482793"/>
                  <a:pt x="1843196" y="5488887"/>
                  <a:pt x="1821593" y="5498870"/>
                </a:cubicBezTo>
                <a:cubicBezTo>
                  <a:pt x="1807525" y="5504944"/>
                  <a:pt x="1794020" y="5513105"/>
                  <a:pt x="1775681" y="5515664"/>
                </a:cubicBezTo>
                <a:cubicBezTo>
                  <a:pt x="1754607" y="5519217"/>
                  <a:pt x="1733762" y="5527029"/>
                  <a:pt x="1709003" y="5518984"/>
                </a:cubicBezTo>
                <a:cubicBezTo>
                  <a:pt x="1693303" y="5519595"/>
                  <a:pt x="1682592" y="5517239"/>
                  <a:pt x="1665947" y="5506806"/>
                </a:cubicBezTo>
                <a:cubicBezTo>
                  <a:pt x="1663317" y="5505399"/>
                  <a:pt x="1660651" y="5504590"/>
                  <a:pt x="1657185" y="5505146"/>
                </a:cubicBezTo>
                <a:cubicBezTo>
                  <a:pt x="1616148" y="5514811"/>
                  <a:pt x="1589153" y="5501309"/>
                  <a:pt x="1544595" y="5504405"/>
                </a:cubicBezTo>
                <a:cubicBezTo>
                  <a:pt x="1505745" y="5506437"/>
                  <a:pt x="1446601" y="5513267"/>
                  <a:pt x="1404003" y="5541128"/>
                </a:cubicBezTo>
                <a:cubicBezTo>
                  <a:pt x="1397452" y="5547563"/>
                  <a:pt x="1389256" y="5546149"/>
                  <a:pt x="1380759" y="5548880"/>
                </a:cubicBezTo>
                <a:cubicBezTo>
                  <a:pt x="1344695" y="5545942"/>
                  <a:pt x="1303307" y="5563100"/>
                  <a:pt x="1267408" y="5562350"/>
                </a:cubicBezTo>
                <a:cubicBezTo>
                  <a:pt x="1247714" y="5563055"/>
                  <a:pt x="1226066" y="5565637"/>
                  <a:pt x="1206639" y="5576006"/>
                </a:cubicBezTo>
                <a:cubicBezTo>
                  <a:pt x="1184427" y="5582048"/>
                  <a:pt x="1168888" y="5595302"/>
                  <a:pt x="1162821" y="5576744"/>
                </a:cubicBezTo>
                <a:cubicBezTo>
                  <a:pt x="1138715" y="5586446"/>
                  <a:pt x="1127990" y="5592735"/>
                  <a:pt x="1109863" y="5600916"/>
                </a:cubicBezTo>
                <a:cubicBezTo>
                  <a:pt x="1103406" y="5605286"/>
                  <a:pt x="1097351" y="5609200"/>
                  <a:pt x="1092525" y="5611436"/>
                </a:cubicBezTo>
                <a:cubicBezTo>
                  <a:pt x="1085885" y="5615298"/>
                  <a:pt x="1078667" y="5615949"/>
                  <a:pt x="1071760" y="5617709"/>
                </a:cubicBezTo>
                <a:cubicBezTo>
                  <a:pt x="1029948" y="5635105"/>
                  <a:pt x="1018599" y="5625594"/>
                  <a:pt x="977651" y="5637639"/>
                </a:cubicBezTo>
                <a:cubicBezTo>
                  <a:pt x="971435" y="5638798"/>
                  <a:pt x="967425" y="5644518"/>
                  <a:pt x="960885" y="5648894"/>
                </a:cubicBezTo>
                <a:cubicBezTo>
                  <a:pt x="957892" y="5652475"/>
                  <a:pt x="954491" y="5654936"/>
                  <a:pt x="949644" y="5655908"/>
                </a:cubicBezTo>
                <a:cubicBezTo>
                  <a:pt x="913618" y="5660582"/>
                  <a:pt x="887681" y="5668560"/>
                  <a:pt x="858203" y="5667717"/>
                </a:cubicBezTo>
                <a:cubicBezTo>
                  <a:pt x="826791" y="5669059"/>
                  <a:pt x="804986" y="5672488"/>
                  <a:pt x="801051" y="5701117"/>
                </a:cubicBezTo>
                <a:cubicBezTo>
                  <a:pt x="799389" y="5705362"/>
                  <a:pt x="792656" y="5711549"/>
                  <a:pt x="785430" y="5715326"/>
                </a:cubicBezTo>
                <a:cubicBezTo>
                  <a:pt x="766576" y="5723613"/>
                  <a:pt x="751478" y="5727451"/>
                  <a:pt x="730752" y="5736731"/>
                </a:cubicBezTo>
                <a:cubicBezTo>
                  <a:pt x="678820" y="5771352"/>
                  <a:pt x="608315" y="5792072"/>
                  <a:pt x="546916" y="5777882"/>
                </a:cubicBezTo>
                <a:cubicBezTo>
                  <a:pt x="528711" y="5777698"/>
                  <a:pt x="506349" y="5766021"/>
                  <a:pt x="494336" y="5763303"/>
                </a:cubicBezTo>
                <a:cubicBezTo>
                  <a:pt x="466259" y="5781751"/>
                  <a:pt x="433073" y="5787249"/>
                  <a:pt x="394510" y="5802425"/>
                </a:cubicBezTo>
                <a:cubicBezTo>
                  <a:pt x="362758" y="5806322"/>
                  <a:pt x="338206" y="5824369"/>
                  <a:pt x="307258" y="5824568"/>
                </a:cubicBezTo>
                <a:cubicBezTo>
                  <a:pt x="296520" y="5826690"/>
                  <a:pt x="286705" y="5827454"/>
                  <a:pt x="274872" y="5829921"/>
                </a:cubicBezTo>
                <a:cubicBezTo>
                  <a:pt x="232858" y="5831139"/>
                  <a:pt x="209229" y="5817795"/>
                  <a:pt x="172383" y="5839701"/>
                </a:cubicBezTo>
                <a:cubicBezTo>
                  <a:pt x="153718" y="5847884"/>
                  <a:pt x="136517" y="5852592"/>
                  <a:pt x="119612" y="5861845"/>
                </a:cubicBezTo>
                <a:cubicBezTo>
                  <a:pt x="102887" y="5864552"/>
                  <a:pt x="80277" y="5875101"/>
                  <a:pt x="61196" y="5878799"/>
                </a:cubicBezTo>
                <a:cubicBezTo>
                  <a:pt x="40602" y="5886989"/>
                  <a:pt x="17676" y="5875741"/>
                  <a:pt x="543" y="5883420"/>
                </a:cubicBezTo>
                <a:cubicBezTo>
                  <a:pt x="-11595" y="5823819"/>
                  <a:pt x="11893" y="5790698"/>
                  <a:pt x="543" y="5760172"/>
                </a:cubicBezTo>
                <a:cubicBezTo>
                  <a:pt x="297" y="5760191"/>
                  <a:pt x="268" y="5760127"/>
                  <a:pt x="0" y="5760172"/>
                </a:cubicBezTo>
                <a:cubicBezTo>
                  <a:pt x="-66845" y="5514946"/>
                  <a:pt x="22637" y="5383387"/>
                  <a:pt x="0" y="5201830"/>
                </a:cubicBezTo>
                <a:cubicBezTo>
                  <a:pt x="-22637" y="5020273"/>
                  <a:pt x="33405" y="4855265"/>
                  <a:pt x="0" y="4554152"/>
                </a:cubicBezTo>
                <a:cubicBezTo>
                  <a:pt x="-33405" y="4253039"/>
                  <a:pt x="9653" y="4205525"/>
                  <a:pt x="0" y="3951143"/>
                </a:cubicBezTo>
                <a:cubicBezTo>
                  <a:pt x="-9653" y="3696761"/>
                  <a:pt x="46936" y="3733350"/>
                  <a:pt x="0" y="3526803"/>
                </a:cubicBezTo>
                <a:cubicBezTo>
                  <a:pt x="-46936" y="3320256"/>
                  <a:pt x="12150" y="3230347"/>
                  <a:pt x="0" y="3102462"/>
                </a:cubicBezTo>
                <a:cubicBezTo>
                  <a:pt x="-12150" y="2974577"/>
                  <a:pt x="50019" y="2748623"/>
                  <a:pt x="0" y="2633455"/>
                </a:cubicBezTo>
                <a:cubicBezTo>
                  <a:pt x="-50019" y="2518287"/>
                  <a:pt x="751" y="2203185"/>
                  <a:pt x="0" y="2075112"/>
                </a:cubicBezTo>
                <a:cubicBezTo>
                  <a:pt x="-751" y="1947039"/>
                  <a:pt x="5308" y="1467649"/>
                  <a:pt x="0" y="1293433"/>
                </a:cubicBezTo>
                <a:cubicBezTo>
                  <a:pt x="-16487" y="1113609"/>
                  <a:pt x="22936" y="1042428"/>
                  <a:pt x="0" y="846528"/>
                </a:cubicBezTo>
                <a:cubicBezTo>
                  <a:pt x="-47616" y="720905"/>
                  <a:pt x="24474" y="611482"/>
                  <a:pt x="0" y="440195"/>
                </a:cubicBezTo>
                <a:cubicBezTo>
                  <a:pt x="-24474" y="268908"/>
                  <a:pt x="15801" y="132143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50948647">
                  <a:custGeom>
                    <a:avLst/>
                    <a:gdLst/>
                    <a:ahLst/>
                    <a:cxnLst/>
                    <a:rect l="l" t="t" r="r" b="b"/>
                    <a:pathLst>
                      <a:path w="12192000" h="6096000">
                        <a:moveTo>
                          <a:pt x="7230262" y="5906862"/>
                        </a:moveTo>
                        <a:lnTo>
                          <a:pt x="7197115" y="5913338"/>
                        </a:lnTo>
                        <a:lnTo>
                          <a:pt x="7214545" y="5911744"/>
                        </a:lnTo>
                        <a:cubicBezTo>
                          <a:pt x="7220308" y="5910958"/>
                          <a:pt x="7225785" y="5909624"/>
                          <a:pt x="7230262" y="5906862"/>
                        </a:cubicBezTo>
                        <a:close/>
                        <a:moveTo>
                          <a:pt x="7009120" y="5850263"/>
                        </a:moveTo>
                        <a:lnTo>
                          <a:pt x="7021563" y="5861355"/>
                        </a:lnTo>
                        <a:lnTo>
                          <a:pt x="7021563" y="5861354"/>
                        </a:lnTo>
                        <a:close/>
                        <a:moveTo>
                          <a:pt x="7768443" y="5742074"/>
                        </a:moveTo>
                        <a:lnTo>
                          <a:pt x="7768443" y="5742075"/>
                        </a:lnTo>
                        <a:lnTo>
                          <a:pt x="7792447" y="5764553"/>
                        </a:lnTo>
                        <a:cubicBezTo>
                          <a:pt x="7785969" y="5758457"/>
                          <a:pt x="7779301" y="5752361"/>
                          <a:pt x="7768443" y="5742074"/>
                        </a:cubicBezTo>
                        <a:close/>
                        <a:moveTo>
                          <a:pt x="4038748" y="5739955"/>
                        </a:moveTo>
                        <a:lnTo>
                          <a:pt x="4030517" y="5751599"/>
                        </a:lnTo>
                        <a:cubicBezTo>
                          <a:pt x="4026230" y="5759505"/>
                          <a:pt x="4021242" y="5765745"/>
                          <a:pt x="4015609" y="5770450"/>
                        </a:cubicBezTo>
                        <a:lnTo>
                          <a:pt x="3996845" y="5780104"/>
                        </a:lnTo>
                        <a:cubicBezTo>
                          <a:pt x="4010562" y="5776555"/>
                          <a:pt x="4021944" y="5767411"/>
                          <a:pt x="4030518" y="5751599"/>
                        </a:cubicBezTo>
                        <a:close/>
                        <a:moveTo>
                          <a:pt x="6245343" y="5736549"/>
                        </a:moveTo>
                        <a:lnTo>
                          <a:pt x="6274406" y="5743345"/>
                        </a:lnTo>
                        <a:lnTo>
                          <a:pt x="6291247" y="5749662"/>
                        </a:lnTo>
                        <a:lnTo>
                          <a:pt x="6291385" y="5749714"/>
                        </a:lnTo>
                        <a:lnTo>
                          <a:pt x="6306284" y="5755552"/>
                        </a:lnTo>
                        <a:lnTo>
                          <a:pt x="6308075" y="5755968"/>
                        </a:lnTo>
                        <a:lnTo>
                          <a:pt x="6313855" y="5758133"/>
                        </a:lnTo>
                        <a:cubicBezTo>
                          <a:pt x="6321454" y="5760521"/>
                          <a:pt x="6329151" y="5762258"/>
                          <a:pt x="6337048" y="5762696"/>
                        </a:cubicBezTo>
                        <a:lnTo>
                          <a:pt x="6308075" y="5755968"/>
                        </a:lnTo>
                        <a:lnTo>
                          <a:pt x="6291385" y="5749714"/>
                        </a:lnTo>
                        <a:lnTo>
                          <a:pt x="6276197" y="5743764"/>
                        </a:lnTo>
                        <a:lnTo>
                          <a:pt x="6274406" y="5743345"/>
                        </a:lnTo>
                        <a:lnTo>
                          <a:pt x="6268613" y="5741171"/>
                        </a:lnTo>
                        <a:cubicBezTo>
                          <a:pt x="6260996" y="5738770"/>
                          <a:pt x="6253273" y="5737013"/>
                          <a:pt x="6245343" y="5736549"/>
                        </a:cubicBezTo>
                        <a:close/>
                        <a:moveTo>
                          <a:pt x="6558837" y="5706717"/>
                        </a:moveTo>
                        <a:cubicBezTo>
                          <a:pt x="6548970" y="5706068"/>
                          <a:pt x="6539355" y="5706473"/>
                          <a:pt x="6529984" y="5708163"/>
                        </a:cubicBezTo>
                        <a:lnTo>
                          <a:pt x="6589207" y="5711593"/>
                        </a:lnTo>
                        <a:cubicBezTo>
                          <a:pt x="6578825" y="5709068"/>
                          <a:pt x="6568705" y="5707366"/>
                          <a:pt x="6558837" y="5706717"/>
                        </a:cubicBezTo>
                        <a:close/>
                        <a:moveTo>
                          <a:pt x="4834454" y="5646059"/>
                        </a:moveTo>
                        <a:cubicBezTo>
                          <a:pt x="4849504" y="5662538"/>
                          <a:pt x="4866316" y="5668776"/>
                          <a:pt x="4883986" y="5670301"/>
                        </a:cubicBezTo>
                        <a:lnTo>
                          <a:pt x="4858238" y="5663787"/>
                        </a:lnTo>
                        <a:cubicBezTo>
                          <a:pt x="4849945" y="5659978"/>
                          <a:pt x="4841980" y="5654298"/>
                          <a:pt x="4834454" y="5646059"/>
                        </a:cubicBezTo>
                        <a:close/>
                        <a:moveTo>
                          <a:pt x="5056443" y="5643725"/>
                        </a:moveTo>
                        <a:lnTo>
                          <a:pt x="5072588" y="5644505"/>
                        </a:lnTo>
                        <a:cubicBezTo>
                          <a:pt x="5078053" y="5645963"/>
                          <a:pt x="5083590" y="5648726"/>
                          <a:pt x="5089162" y="5653107"/>
                        </a:cubicBezTo>
                        <a:cubicBezTo>
                          <a:pt x="5078019" y="5644344"/>
                          <a:pt x="5067015" y="5642058"/>
                          <a:pt x="5056443" y="5643725"/>
                        </a:cubicBezTo>
                        <a:close/>
                        <a:moveTo>
                          <a:pt x="739852" y="5343843"/>
                        </a:moveTo>
                        <a:cubicBezTo>
                          <a:pt x="733899" y="5350392"/>
                          <a:pt x="728660" y="5358013"/>
                          <a:pt x="724278" y="5365062"/>
                        </a:cubicBezTo>
                        <a:cubicBezTo>
                          <a:pt x="719849" y="5372206"/>
                          <a:pt x="714527" y="5377552"/>
                          <a:pt x="708621" y="5381222"/>
                        </a:cubicBezTo>
                        <a:lnTo>
                          <a:pt x="691439" y="5386697"/>
                        </a:lnTo>
                        <a:lnTo>
                          <a:pt x="708622" y="5381222"/>
                        </a:lnTo>
                        <a:cubicBezTo>
                          <a:pt x="714527" y="5377552"/>
                          <a:pt x="719849" y="5372206"/>
                          <a:pt x="724279" y="5365062"/>
                        </a:cubicBezTo>
                        <a:cubicBezTo>
                          <a:pt x="728660" y="5358013"/>
                          <a:pt x="733899" y="5350392"/>
                          <a:pt x="739852" y="5343843"/>
                        </a:cubicBezTo>
                        <a:close/>
                        <a:moveTo>
                          <a:pt x="8934151" y="5275333"/>
                        </a:moveTo>
                        <a:cubicBezTo>
                          <a:pt x="8940248" y="5280573"/>
                          <a:pt x="8947058" y="5285906"/>
                          <a:pt x="8954249" y="5290264"/>
                        </a:cubicBezTo>
                        <a:lnTo>
                          <a:pt x="8962389" y="5293563"/>
                        </a:lnTo>
                        <a:lnTo>
                          <a:pt x="8954250" y="5290264"/>
                        </a:lnTo>
                        <a:cubicBezTo>
                          <a:pt x="8947058" y="5285906"/>
                          <a:pt x="8940248" y="5280573"/>
                          <a:pt x="8934151" y="5275333"/>
                        </a:cubicBezTo>
                        <a:close/>
                        <a:moveTo>
                          <a:pt x="2314816" y="5273737"/>
                        </a:moveTo>
                        <a:cubicBezTo>
                          <a:pt x="2309720" y="5274714"/>
                          <a:pt x="2304339" y="5276762"/>
                          <a:pt x="2300909" y="5279143"/>
                        </a:cubicBezTo>
                        <a:cubicBezTo>
                          <a:pt x="2267856" y="5302385"/>
                          <a:pt x="2242281" y="5314291"/>
                          <a:pt x="2216515" y="5314887"/>
                        </a:cubicBezTo>
                        <a:cubicBezTo>
                          <a:pt x="2242281" y="5314291"/>
                          <a:pt x="2267856" y="5302385"/>
                          <a:pt x="2300910" y="5279143"/>
                        </a:cubicBezTo>
                        <a:close/>
                        <a:moveTo>
                          <a:pt x="1916629" y="5252000"/>
                        </a:moveTo>
                        <a:lnTo>
                          <a:pt x="1907132" y="5255330"/>
                        </a:lnTo>
                        <a:lnTo>
                          <a:pt x="1866619" y="5265015"/>
                        </a:lnTo>
                        <a:lnTo>
                          <a:pt x="1907133" y="5255330"/>
                        </a:lnTo>
                        <a:close/>
                        <a:moveTo>
                          <a:pt x="2058204" y="5241232"/>
                        </a:moveTo>
                        <a:cubicBezTo>
                          <a:pt x="2076636" y="5242946"/>
                          <a:pt x="2095174" y="5243803"/>
                          <a:pt x="2108194" y="5255939"/>
                        </a:cubicBezTo>
                        <a:cubicBezTo>
                          <a:pt x="2095175" y="5243803"/>
                          <a:pt x="2076636" y="5242946"/>
                          <a:pt x="2058204" y="5241232"/>
                        </a:cubicBezTo>
                        <a:close/>
                        <a:moveTo>
                          <a:pt x="0" y="0"/>
                        </a:moveTo>
                        <a:lnTo>
                          <a:pt x="12191456" y="0"/>
                        </a:lnTo>
                        <a:lnTo>
                          <a:pt x="12191456" y="873938"/>
                        </a:lnTo>
                        <a:lnTo>
                          <a:pt x="12192000" y="873938"/>
                        </a:lnTo>
                        <a:lnTo>
                          <a:pt x="12192000" y="3249107"/>
                        </a:lnTo>
                        <a:cubicBezTo>
                          <a:pt x="12192000" y="3264730"/>
                          <a:pt x="12192000" y="3274255"/>
                          <a:pt x="12192000" y="3283970"/>
                        </a:cubicBezTo>
                        <a:lnTo>
                          <a:pt x="12192000" y="3681702"/>
                        </a:lnTo>
                        <a:lnTo>
                          <a:pt x="12160947" y="3710323"/>
                        </a:lnTo>
                        <a:cubicBezTo>
                          <a:pt x="12118083" y="3731849"/>
                          <a:pt x="12072360" y="3751282"/>
                          <a:pt x="12026448" y="3770523"/>
                        </a:cubicBezTo>
                        <a:cubicBezTo>
                          <a:pt x="12013114" y="3776049"/>
                          <a:pt x="11998443" y="3779097"/>
                          <a:pt x="11986443" y="3786526"/>
                        </a:cubicBezTo>
                        <a:cubicBezTo>
                          <a:pt x="11931195" y="3820436"/>
                          <a:pt x="11877664" y="3857014"/>
                          <a:pt x="11821656" y="3889591"/>
                        </a:cubicBezTo>
                        <a:cubicBezTo>
                          <a:pt x="11763931" y="3923310"/>
                          <a:pt x="11712304" y="3963126"/>
                          <a:pt x="11672489" y="4017039"/>
                        </a:cubicBezTo>
                        <a:cubicBezTo>
                          <a:pt x="11635529" y="4067143"/>
                          <a:pt x="11599714" y="4118007"/>
                          <a:pt x="11562947" y="4168300"/>
                        </a:cubicBezTo>
                        <a:cubicBezTo>
                          <a:pt x="11553613" y="4181065"/>
                          <a:pt x="11545039" y="4196115"/>
                          <a:pt x="11532275" y="4204307"/>
                        </a:cubicBezTo>
                        <a:cubicBezTo>
                          <a:pt x="11505795" y="4221452"/>
                          <a:pt x="11476838" y="4235359"/>
                          <a:pt x="11448453" y="4249457"/>
                        </a:cubicBezTo>
                        <a:cubicBezTo>
                          <a:pt x="11424069" y="4261459"/>
                          <a:pt x="11398160" y="4270411"/>
                          <a:pt x="11374346" y="4283366"/>
                        </a:cubicBezTo>
                        <a:cubicBezTo>
                          <a:pt x="11355296" y="4293655"/>
                          <a:pt x="11338339" y="4307943"/>
                          <a:pt x="11320623" y="4320897"/>
                        </a:cubicBezTo>
                        <a:cubicBezTo>
                          <a:pt x="11305192" y="4332136"/>
                          <a:pt x="11288238" y="4341852"/>
                          <a:pt x="11275283" y="4355378"/>
                        </a:cubicBezTo>
                        <a:cubicBezTo>
                          <a:pt x="11243658" y="4388145"/>
                          <a:pt x="11211843" y="4420340"/>
                          <a:pt x="11172600" y="4444536"/>
                        </a:cubicBezTo>
                        <a:cubicBezTo>
                          <a:pt x="11133927" y="4468538"/>
                          <a:pt x="11097350" y="4495401"/>
                          <a:pt x="11058869" y="4519786"/>
                        </a:cubicBezTo>
                        <a:cubicBezTo>
                          <a:pt x="11021146" y="4543599"/>
                          <a:pt x="10987046" y="4569697"/>
                          <a:pt x="10967423" y="4611991"/>
                        </a:cubicBezTo>
                        <a:cubicBezTo>
                          <a:pt x="10958661" y="4630659"/>
                          <a:pt x="10946279" y="4651044"/>
                          <a:pt x="10929704" y="4661903"/>
                        </a:cubicBezTo>
                        <a:cubicBezTo>
                          <a:pt x="10906081" y="4677334"/>
                          <a:pt x="10876171" y="4682859"/>
                          <a:pt x="10850453" y="4696003"/>
                        </a:cubicBezTo>
                        <a:cubicBezTo>
                          <a:pt x="10820162" y="4711434"/>
                          <a:pt x="10785111" y="4724770"/>
                          <a:pt x="10764534" y="4749345"/>
                        </a:cubicBezTo>
                        <a:cubicBezTo>
                          <a:pt x="10746246" y="4771255"/>
                          <a:pt x="10727767" y="4788399"/>
                          <a:pt x="10703573" y="4802305"/>
                        </a:cubicBezTo>
                        <a:cubicBezTo>
                          <a:pt x="10686617" y="4812022"/>
                          <a:pt x="10674046" y="4829738"/>
                          <a:pt x="10656519" y="4837740"/>
                        </a:cubicBezTo>
                        <a:cubicBezTo>
                          <a:pt x="10633467" y="4848409"/>
                          <a:pt x="10610225" y="4856791"/>
                          <a:pt x="10590031" y="4873366"/>
                        </a:cubicBezTo>
                        <a:cubicBezTo>
                          <a:pt x="10569075" y="4890510"/>
                          <a:pt x="10545263" y="4904036"/>
                          <a:pt x="10523354" y="4920039"/>
                        </a:cubicBezTo>
                        <a:cubicBezTo>
                          <a:pt x="10511734" y="4928611"/>
                          <a:pt x="10502208" y="4939851"/>
                          <a:pt x="10490969" y="4948806"/>
                        </a:cubicBezTo>
                        <a:cubicBezTo>
                          <a:pt x="10470394" y="4965188"/>
                          <a:pt x="10449438" y="4981191"/>
                          <a:pt x="10428291" y="4996622"/>
                        </a:cubicBezTo>
                        <a:cubicBezTo>
                          <a:pt x="10407146" y="5012055"/>
                          <a:pt x="10386952" y="5029961"/>
                          <a:pt x="10363709" y="5041201"/>
                        </a:cubicBezTo>
                        <a:cubicBezTo>
                          <a:pt x="10324086" y="5060251"/>
                          <a:pt x="10280840" y="5071682"/>
                          <a:pt x="10242357" y="5092257"/>
                        </a:cubicBezTo>
                        <a:cubicBezTo>
                          <a:pt x="10203304" y="5113211"/>
                          <a:pt x="10166536" y="5139503"/>
                          <a:pt x="10131863" y="5167315"/>
                        </a:cubicBezTo>
                        <a:cubicBezTo>
                          <a:pt x="10104430" y="5189224"/>
                          <a:pt x="10078713" y="5210943"/>
                          <a:pt x="10044230" y="5222182"/>
                        </a:cubicBezTo>
                        <a:cubicBezTo>
                          <a:pt x="10024990" y="5228470"/>
                          <a:pt x="10004797" y="5242186"/>
                          <a:pt x="9993175" y="5258189"/>
                        </a:cubicBezTo>
                        <a:cubicBezTo>
                          <a:pt x="9968027" y="5293049"/>
                          <a:pt x="9935832" y="5317626"/>
                          <a:pt x="9899446" y="5338582"/>
                        </a:cubicBezTo>
                        <a:cubicBezTo>
                          <a:pt x="9850865" y="5366776"/>
                          <a:pt x="9802858" y="5395543"/>
                          <a:pt x="9754088" y="5423166"/>
                        </a:cubicBezTo>
                        <a:cubicBezTo>
                          <a:pt x="9725323" y="5439551"/>
                          <a:pt x="9696749" y="5456885"/>
                          <a:pt x="9666265" y="5468888"/>
                        </a:cubicBezTo>
                        <a:cubicBezTo>
                          <a:pt x="9603971" y="5493655"/>
                          <a:pt x="9540152" y="5514799"/>
                          <a:pt x="9477283" y="5537851"/>
                        </a:cubicBezTo>
                        <a:cubicBezTo>
                          <a:pt x="9456709" y="5545280"/>
                          <a:pt x="9437278" y="5555949"/>
                          <a:pt x="9416321" y="5562426"/>
                        </a:cubicBezTo>
                        <a:cubicBezTo>
                          <a:pt x="9393650" y="5569475"/>
                          <a:pt x="9369267" y="5571571"/>
                          <a:pt x="9346597" y="5578619"/>
                        </a:cubicBezTo>
                        <a:cubicBezTo>
                          <a:pt x="9308875" y="5590240"/>
                          <a:pt x="9272298" y="5605101"/>
                          <a:pt x="9234579" y="5616911"/>
                        </a:cubicBezTo>
                        <a:cubicBezTo>
                          <a:pt x="9161805" y="5639582"/>
                          <a:pt x="9088840" y="5661299"/>
                          <a:pt x="9015878" y="5682826"/>
                        </a:cubicBezTo>
                        <a:cubicBezTo>
                          <a:pt x="9000257" y="5687399"/>
                          <a:pt x="8983301" y="5687970"/>
                          <a:pt x="8967871" y="5692923"/>
                        </a:cubicBezTo>
                        <a:cubicBezTo>
                          <a:pt x="8926911" y="5706259"/>
                          <a:pt x="8886142" y="5720736"/>
                          <a:pt x="8845565" y="5735407"/>
                        </a:cubicBezTo>
                        <a:cubicBezTo>
                          <a:pt x="8820990" y="5744361"/>
                          <a:pt x="8796985" y="5755409"/>
                          <a:pt x="8772219" y="5763982"/>
                        </a:cubicBezTo>
                        <a:cubicBezTo>
                          <a:pt x="8752407" y="5770840"/>
                          <a:pt x="8732023" y="5776174"/>
                          <a:pt x="8711448" y="5780366"/>
                        </a:cubicBezTo>
                        <a:cubicBezTo>
                          <a:pt x="8693731" y="5783986"/>
                          <a:pt x="8675253" y="5783603"/>
                          <a:pt x="8657726" y="5787986"/>
                        </a:cubicBezTo>
                        <a:cubicBezTo>
                          <a:pt x="8610288" y="5799797"/>
                          <a:pt x="8563425" y="5813133"/>
                          <a:pt x="8516369" y="5825705"/>
                        </a:cubicBezTo>
                        <a:cubicBezTo>
                          <a:pt x="8497511" y="5830659"/>
                          <a:pt x="8478269" y="5834280"/>
                          <a:pt x="8459979" y="5840566"/>
                        </a:cubicBezTo>
                        <a:cubicBezTo>
                          <a:pt x="8411019" y="5857141"/>
                          <a:pt x="8362822" y="5875999"/>
                          <a:pt x="8313671" y="5891622"/>
                        </a:cubicBezTo>
                        <a:cubicBezTo>
                          <a:pt x="8272903" y="5904576"/>
                          <a:pt x="8230992" y="5913910"/>
                          <a:pt x="8189651" y="5925341"/>
                        </a:cubicBezTo>
                        <a:cubicBezTo>
                          <a:pt x="8172124" y="5930295"/>
                          <a:pt x="8155359" y="5937343"/>
                          <a:pt x="8137835" y="5941534"/>
                        </a:cubicBezTo>
                        <a:cubicBezTo>
                          <a:pt x="8098590" y="5951059"/>
                          <a:pt x="8058774" y="5959059"/>
                          <a:pt x="8019339" y="5968586"/>
                        </a:cubicBezTo>
                        <a:cubicBezTo>
                          <a:pt x="7996859" y="5974110"/>
                          <a:pt x="7975142" y="5984017"/>
                          <a:pt x="7952280" y="5987637"/>
                        </a:cubicBezTo>
                        <a:cubicBezTo>
                          <a:pt x="7897987" y="5996209"/>
                          <a:pt x="7843311" y="6002305"/>
                          <a:pt x="7788636" y="6009163"/>
                        </a:cubicBezTo>
                        <a:cubicBezTo>
                          <a:pt x="7732247" y="6016211"/>
                          <a:pt x="7676047" y="6023642"/>
                          <a:pt x="7619655" y="6029928"/>
                        </a:cubicBezTo>
                        <a:cubicBezTo>
                          <a:pt x="7588795" y="6033168"/>
                          <a:pt x="7557742" y="6033738"/>
                          <a:pt x="7526880" y="6036786"/>
                        </a:cubicBezTo>
                        <a:cubicBezTo>
                          <a:pt x="7499828" y="6039455"/>
                          <a:pt x="7472967" y="6044407"/>
                          <a:pt x="7445916" y="6047647"/>
                        </a:cubicBezTo>
                        <a:cubicBezTo>
                          <a:pt x="7422483" y="6050313"/>
                          <a:pt x="7398860" y="6051837"/>
                          <a:pt x="7375428" y="6054505"/>
                        </a:cubicBezTo>
                        <a:cubicBezTo>
                          <a:pt x="7337899" y="6058885"/>
                          <a:pt x="7300559" y="6063839"/>
                          <a:pt x="7263220" y="6068411"/>
                        </a:cubicBezTo>
                        <a:cubicBezTo>
                          <a:pt x="7247599" y="6070126"/>
                          <a:pt x="7231214" y="6074888"/>
                          <a:pt x="7216547" y="6072032"/>
                        </a:cubicBezTo>
                        <a:cubicBezTo>
                          <a:pt x="7179587" y="6064791"/>
                          <a:pt x="7143199" y="6066887"/>
                          <a:pt x="7106432" y="6071840"/>
                        </a:cubicBezTo>
                        <a:cubicBezTo>
                          <a:pt x="7093860" y="6073555"/>
                          <a:pt x="7080334" y="6073174"/>
                          <a:pt x="7068141" y="6069936"/>
                        </a:cubicBezTo>
                        <a:cubicBezTo>
                          <a:pt x="7043184" y="6063457"/>
                          <a:pt x="7018991" y="6054313"/>
                          <a:pt x="6994415" y="6046313"/>
                        </a:cubicBezTo>
                        <a:cubicBezTo>
                          <a:pt x="6991747" y="6045361"/>
                          <a:pt x="6988509" y="6045169"/>
                          <a:pt x="6985653" y="6044599"/>
                        </a:cubicBezTo>
                        <a:cubicBezTo>
                          <a:pt x="6969457" y="6041359"/>
                          <a:pt x="6953457" y="6038120"/>
                          <a:pt x="6937263" y="6035263"/>
                        </a:cubicBezTo>
                        <a:cubicBezTo>
                          <a:pt x="6928501" y="6033738"/>
                          <a:pt x="6919547" y="6033549"/>
                          <a:pt x="6910782" y="6032214"/>
                        </a:cubicBezTo>
                        <a:cubicBezTo>
                          <a:pt x="6876872" y="6026880"/>
                          <a:pt x="6839534" y="6035834"/>
                          <a:pt x="6810195" y="6012784"/>
                        </a:cubicBezTo>
                        <a:cubicBezTo>
                          <a:pt x="6791144" y="5997923"/>
                          <a:pt x="6772665" y="6001353"/>
                          <a:pt x="6752283" y="6003639"/>
                        </a:cubicBezTo>
                        <a:cubicBezTo>
                          <a:pt x="6736851" y="6005353"/>
                          <a:pt x="6721038" y="6004782"/>
                          <a:pt x="6705417" y="6004974"/>
                        </a:cubicBezTo>
                        <a:cubicBezTo>
                          <a:pt x="6677984" y="6005543"/>
                          <a:pt x="6650551" y="6005735"/>
                          <a:pt x="6623118" y="6006687"/>
                        </a:cubicBezTo>
                        <a:cubicBezTo>
                          <a:pt x="6614353" y="6007067"/>
                          <a:pt x="6605401" y="6011832"/>
                          <a:pt x="6596828" y="6011070"/>
                        </a:cubicBezTo>
                        <a:cubicBezTo>
                          <a:pt x="6557201" y="6007449"/>
                          <a:pt x="6517576" y="6001734"/>
                          <a:pt x="6477951" y="5998495"/>
                        </a:cubicBezTo>
                        <a:cubicBezTo>
                          <a:pt x="6455472" y="5996591"/>
                          <a:pt x="6432420" y="6000209"/>
                          <a:pt x="6410131" y="5997543"/>
                        </a:cubicBezTo>
                        <a:cubicBezTo>
                          <a:pt x="6384414" y="5994495"/>
                          <a:pt x="6359268" y="5986685"/>
                          <a:pt x="6333739" y="5981920"/>
                        </a:cubicBezTo>
                        <a:cubicBezTo>
                          <a:pt x="6326691" y="5980589"/>
                          <a:pt x="6318880" y="5982303"/>
                          <a:pt x="6311449" y="5982682"/>
                        </a:cubicBezTo>
                        <a:cubicBezTo>
                          <a:pt x="6303068" y="5983064"/>
                          <a:pt x="6294876" y="5983826"/>
                          <a:pt x="6286493" y="5984017"/>
                        </a:cubicBezTo>
                        <a:cubicBezTo>
                          <a:pt x="6260964" y="5984399"/>
                          <a:pt x="6235437" y="5983826"/>
                          <a:pt x="6209909" y="5985161"/>
                        </a:cubicBezTo>
                        <a:cubicBezTo>
                          <a:pt x="6194288" y="5985922"/>
                          <a:pt x="6177905" y="5993733"/>
                          <a:pt x="6163425" y="5990874"/>
                        </a:cubicBezTo>
                        <a:cubicBezTo>
                          <a:pt x="6133897" y="5985351"/>
                          <a:pt x="6104368" y="5997733"/>
                          <a:pt x="6074842" y="5987447"/>
                        </a:cubicBezTo>
                        <a:cubicBezTo>
                          <a:pt x="6065695" y="5984399"/>
                          <a:pt x="6053124" y="5992019"/>
                          <a:pt x="6042072" y="5992399"/>
                        </a:cubicBezTo>
                        <a:cubicBezTo>
                          <a:pt x="6014449" y="5993351"/>
                          <a:pt x="5986828" y="5993161"/>
                          <a:pt x="5959204" y="5992971"/>
                        </a:cubicBezTo>
                        <a:cubicBezTo>
                          <a:pt x="5934438" y="5992781"/>
                          <a:pt x="5908719" y="5995447"/>
                          <a:pt x="5884906" y="5990113"/>
                        </a:cubicBezTo>
                        <a:cubicBezTo>
                          <a:pt x="5859949" y="5984399"/>
                          <a:pt x="5837471" y="5985161"/>
                          <a:pt x="5813275" y="5991637"/>
                        </a:cubicBezTo>
                        <a:cubicBezTo>
                          <a:pt x="5796702" y="5996019"/>
                          <a:pt x="5779174" y="5996591"/>
                          <a:pt x="5762029" y="5997923"/>
                        </a:cubicBezTo>
                        <a:cubicBezTo>
                          <a:pt x="5743551" y="5999447"/>
                          <a:pt x="5723166" y="5995447"/>
                          <a:pt x="5706401" y="6001734"/>
                        </a:cubicBezTo>
                        <a:cubicBezTo>
                          <a:pt x="5656488" y="6020403"/>
                          <a:pt x="5605244" y="6024403"/>
                          <a:pt x="5553045" y="6024403"/>
                        </a:cubicBezTo>
                        <a:cubicBezTo>
                          <a:pt x="5543518" y="6024403"/>
                          <a:pt x="5533802" y="6021738"/>
                          <a:pt x="5524660" y="6018880"/>
                        </a:cubicBezTo>
                        <a:cubicBezTo>
                          <a:pt x="5471316" y="6001734"/>
                          <a:pt x="5417784" y="6003257"/>
                          <a:pt x="5363491" y="6013736"/>
                        </a:cubicBezTo>
                        <a:cubicBezTo>
                          <a:pt x="5352250" y="6016022"/>
                          <a:pt x="5339677" y="6016403"/>
                          <a:pt x="5328438" y="6014118"/>
                        </a:cubicBezTo>
                        <a:cubicBezTo>
                          <a:pt x="5296812" y="6007449"/>
                          <a:pt x="5266141" y="5996399"/>
                          <a:pt x="5234326" y="5991637"/>
                        </a:cubicBezTo>
                        <a:cubicBezTo>
                          <a:pt x="5181748" y="5983826"/>
                          <a:pt x="5136216" y="6010115"/>
                          <a:pt x="5089162" y="6027262"/>
                        </a:cubicBezTo>
                        <a:cubicBezTo>
                          <a:pt x="5044391" y="6043455"/>
                          <a:pt x="5006292" y="6080032"/>
                          <a:pt x="4953328" y="6071840"/>
                        </a:cubicBezTo>
                        <a:cubicBezTo>
                          <a:pt x="4947996" y="6071078"/>
                          <a:pt x="4942089" y="6076222"/>
                          <a:pt x="4936184" y="6077555"/>
                        </a:cubicBezTo>
                        <a:cubicBezTo>
                          <a:pt x="4919991" y="6081176"/>
                          <a:pt x="4903799" y="6085555"/>
                          <a:pt x="4887415" y="6087272"/>
                        </a:cubicBezTo>
                        <a:cubicBezTo>
                          <a:pt x="4867412" y="6089558"/>
                          <a:pt x="4847027" y="6088797"/>
                          <a:pt x="4827024" y="6090701"/>
                        </a:cubicBezTo>
                        <a:cubicBezTo>
                          <a:pt x="4814165" y="6091844"/>
                          <a:pt x="4801401" y="6093939"/>
                          <a:pt x="4788661" y="6095749"/>
                        </a:cubicBezTo>
                        <a:lnTo>
                          <a:pt x="4785776" y="6096000"/>
                        </a:lnTo>
                        <a:lnTo>
                          <a:pt x="4726469" y="6096000"/>
                        </a:lnTo>
                        <a:lnTo>
                          <a:pt x="4719697" y="6095130"/>
                        </a:lnTo>
                        <a:cubicBezTo>
                          <a:pt x="4709481" y="6092939"/>
                          <a:pt x="4699289" y="6090320"/>
                          <a:pt x="4689098" y="6088605"/>
                        </a:cubicBezTo>
                        <a:cubicBezTo>
                          <a:pt x="4660331" y="6083842"/>
                          <a:pt x="4628705" y="6085176"/>
                          <a:pt x="4603368" y="6072984"/>
                        </a:cubicBezTo>
                        <a:cubicBezTo>
                          <a:pt x="4576318" y="6060029"/>
                          <a:pt x="4550599" y="6054123"/>
                          <a:pt x="4522596" y="6058123"/>
                        </a:cubicBezTo>
                        <a:cubicBezTo>
                          <a:pt x="4513260" y="6059457"/>
                          <a:pt x="4501257" y="6067459"/>
                          <a:pt x="4497068" y="6075649"/>
                        </a:cubicBezTo>
                        <a:cubicBezTo>
                          <a:pt x="4487731" y="6093938"/>
                          <a:pt x="4474969" y="6097178"/>
                          <a:pt x="4457632" y="6090890"/>
                        </a:cubicBezTo>
                        <a:cubicBezTo>
                          <a:pt x="4442581" y="6085555"/>
                          <a:pt x="4424104" y="6082890"/>
                          <a:pt x="4413817" y="6072601"/>
                        </a:cubicBezTo>
                        <a:cubicBezTo>
                          <a:pt x="4384668" y="6043455"/>
                          <a:pt x="4347518" y="6042503"/>
                          <a:pt x="4311323" y="6034693"/>
                        </a:cubicBezTo>
                        <a:cubicBezTo>
                          <a:pt x="4289227" y="6029928"/>
                          <a:pt x="4268649" y="6029738"/>
                          <a:pt x="4246551" y="6032976"/>
                        </a:cubicBezTo>
                        <a:cubicBezTo>
                          <a:pt x="4198546" y="6040216"/>
                          <a:pt x="4151870" y="6029928"/>
                          <a:pt x="4105766" y="6016784"/>
                        </a:cubicBezTo>
                        <a:cubicBezTo>
                          <a:pt x="4075285" y="6008022"/>
                          <a:pt x="4044043" y="6002687"/>
                          <a:pt x="4013753" y="5993733"/>
                        </a:cubicBezTo>
                        <a:cubicBezTo>
                          <a:pt x="3991083" y="5986874"/>
                          <a:pt x="3968414" y="5978682"/>
                          <a:pt x="3947648" y="5967634"/>
                        </a:cubicBezTo>
                        <a:cubicBezTo>
                          <a:pt x="3917546" y="5951440"/>
                          <a:pt x="3891259" y="5927055"/>
                          <a:pt x="3852966" y="5933533"/>
                        </a:cubicBezTo>
                        <a:cubicBezTo>
                          <a:pt x="3819245" y="5939247"/>
                          <a:pt x="3788766" y="5927247"/>
                          <a:pt x="3757902" y="5915816"/>
                        </a:cubicBezTo>
                        <a:cubicBezTo>
                          <a:pt x="3735231" y="5907434"/>
                          <a:pt x="3712565" y="5898859"/>
                          <a:pt x="3689131" y="5893526"/>
                        </a:cubicBezTo>
                        <a:cubicBezTo>
                          <a:pt x="3661315" y="5887239"/>
                          <a:pt x="3629882" y="5889907"/>
                          <a:pt x="3605116" y="5878285"/>
                        </a:cubicBezTo>
                        <a:cubicBezTo>
                          <a:pt x="3579206" y="5866093"/>
                          <a:pt x="3557682" y="5874285"/>
                          <a:pt x="3534629" y="5877715"/>
                        </a:cubicBezTo>
                        <a:cubicBezTo>
                          <a:pt x="3497862" y="5883049"/>
                          <a:pt x="3461282" y="5892955"/>
                          <a:pt x="3424135" y="5880382"/>
                        </a:cubicBezTo>
                        <a:cubicBezTo>
                          <a:pt x="3378986" y="5865141"/>
                          <a:pt x="3334216" y="5848758"/>
                          <a:pt x="3288877" y="5834280"/>
                        </a:cubicBezTo>
                        <a:cubicBezTo>
                          <a:pt x="3271348" y="5828753"/>
                          <a:pt x="3252492" y="5826467"/>
                          <a:pt x="3234202" y="5823991"/>
                        </a:cubicBezTo>
                        <a:cubicBezTo>
                          <a:pt x="3216867" y="5821895"/>
                          <a:pt x="3196102" y="5827230"/>
                          <a:pt x="3182763" y="5819229"/>
                        </a:cubicBezTo>
                        <a:cubicBezTo>
                          <a:pt x="3148472" y="5798655"/>
                          <a:pt x="3113231" y="5788558"/>
                          <a:pt x="3073604" y="5788558"/>
                        </a:cubicBezTo>
                        <a:cubicBezTo>
                          <a:pt x="3058743" y="5788558"/>
                          <a:pt x="3044264" y="5779984"/>
                          <a:pt x="3029216" y="5778459"/>
                        </a:cubicBezTo>
                        <a:cubicBezTo>
                          <a:pt x="3008639" y="5776555"/>
                          <a:pt x="2985016" y="5771411"/>
                          <a:pt x="2967110" y="5778651"/>
                        </a:cubicBezTo>
                        <a:cubicBezTo>
                          <a:pt x="2925008" y="5795797"/>
                          <a:pt x="2890910" y="5781507"/>
                          <a:pt x="2854140" y="5764553"/>
                        </a:cubicBezTo>
                        <a:cubicBezTo>
                          <a:pt x="2817943" y="5747789"/>
                          <a:pt x="2779842" y="5734455"/>
                          <a:pt x="2741360" y="5723403"/>
                        </a:cubicBezTo>
                        <a:cubicBezTo>
                          <a:pt x="2726882" y="5719403"/>
                          <a:pt x="2709548" y="5726072"/>
                          <a:pt x="2693543" y="5727405"/>
                        </a:cubicBezTo>
                        <a:cubicBezTo>
                          <a:pt x="2687827" y="5727786"/>
                          <a:pt x="2681540" y="5728358"/>
                          <a:pt x="2676398" y="5726453"/>
                        </a:cubicBezTo>
                        <a:cubicBezTo>
                          <a:pt x="2626677" y="5708163"/>
                          <a:pt x="2576191" y="5694257"/>
                          <a:pt x="2522279" y="5703782"/>
                        </a:cubicBezTo>
                        <a:cubicBezTo>
                          <a:pt x="2517327" y="5704735"/>
                          <a:pt x="2511800" y="5702639"/>
                          <a:pt x="2506847" y="5701305"/>
                        </a:cubicBezTo>
                        <a:cubicBezTo>
                          <a:pt x="2482652" y="5694447"/>
                          <a:pt x="2459029" y="5683589"/>
                          <a:pt x="2434456" y="5681112"/>
                        </a:cubicBezTo>
                        <a:cubicBezTo>
                          <a:pt x="2373874" y="5675016"/>
                          <a:pt x="2312915" y="5672538"/>
                          <a:pt x="2251948" y="5668538"/>
                        </a:cubicBezTo>
                        <a:cubicBezTo>
                          <a:pt x="2248138" y="5668349"/>
                          <a:pt x="2244137" y="5668349"/>
                          <a:pt x="2240710" y="5667014"/>
                        </a:cubicBezTo>
                        <a:cubicBezTo>
                          <a:pt x="2218229" y="5658822"/>
                          <a:pt x="2198608" y="5661490"/>
                          <a:pt x="2179556" y="5677111"/>
                        </a:cubicBezTo>
                        <a:cubicBezTo>
                          <a:pt x="2171173" y="5683969"/>
                          <a:pt x="2159743" y="5687589"/>
                          <a:pt x="2149267" y="5691399"/>
                        </a:cubicBezTo>
                        <a:cubicBezTo>
                          <a:pt x="2133834" y="5697115"/>
                          <a:pt x="2118023" y="5702639"/>
                          <a:pt x="2102021" y="5706259"/>
                        </a:cubicBezTo>
                        <a:cubicBezTo>
                          <a:pt x="2086208" y="5709688"/>
                          <a:pt x="2069254" y="5714449"/>
                          <a:pt x="2054013" y="5711784"/>
                        </a:cubicBezTo>
                        <a:cubicBezTo>
                          <a:pt x="2026581" y="5707022"/>
                          <a:pt x="2000479" y="5696353"/>
                          <a:pt x="1973429" y="5689303"/>
                        </a:cubicBezTo>
                        <a:cubicBezTo>
                          <a:pt x="1964094" y="5686826"/>
                          <a:pt x="1953806" y="5687209"/>
                          <a:pt x="1944092" y="5687017"/>
                        </a:cubicBezTo>
                        <a:cubicBezTo>
                          <a:pt x="1921800" y="5686447"/>
                          <a:pt x="1898940" y="5691971"/>
                          <a:pt x="1878748" y="5676159"/>
                        </a:cubicBezTo>
                        <a:cubicBezTo>
                          <a:pt x="1860079" y="5661299"/>
                          <a:pt x="1841216" y="5665680"/>
                          <a:pt x="1821596" y="5676920"/>
                        </a:cubicBezTo>
                        <a:cubicBezTo>
                          <a:pt x="1807497" y="5684922"/>
                          <a:pt x="1791496" y="5691209"/>
                          <a:pt x="1775684" y="5694257"/>
                        </a:cubicBezTo>
                        <a:cubicBezTo>
                          <a:pt x="1753965" y="5698447"/>
                          <a:pt x="1732439" y="5700163"/>
                          <a:pt x="1709006" y="5697685"/>
                        </a:cubicBezTo>
                        <a:cubicBezTo>
                          <a:pt x="1692431" y="5695971"/>
                          <a:pt x="1678904" y="5695209"/>
                          <a:pt x="1665950" y="5685113"/>
                        </a:cubicBezTo>
                        <a:cubicBezTo>
                          <a:pt x="1663856" y="5683589"/>
                          <a:pt x="1660046" y="5683207"/>
                          <a:pt x="1657188" y="5683399"/>
                        </a:cubicBezTo>
                        <a:cubicBezTo>
                          <a:pt x="1619658" y="5686637"/>
                          <a:pt x="1582510" y="5684922"/>
                          <a:pt x="1544598" y="5682634"/>
                        </a:cubicBezTo>
                        <a:cubicBezTo>
                          <a:pt x="1496403" y="5679589"/>
                          <a:pt x="1445725" y="5688541"/>
                          <a:pt x="1404006" y="5720546"/>
                        </a:cubicBezTo>
                        <a:cubicBezTo>
                          <a:pt x="1397909" y="5725310"/>
                          <a:pt x="1388765" y="5727405"/>
                          <a:pt x="1380762" y="5728549"/>
                        </a:cubicBezTo>
                        <a:cubicBezTo>
                          <a:pt x="1343044" y="5733501"/>
                          <a:pt x="1305132" y="5736930"/>
                          <a:pt x="1267411" y="5742455"/>
                        </a:cubicBezTo>
                        <a:cubicBezTo>
                          <a:pt x="1246837" y="5745503"/>
                          <a:pt x="1225310" y="5748170"/>
                          <a:pt x="1206641" y="5756553"/>
                        </a:cubicBezTo>
                        <a:cubicBezTo>
                          <a:pt x="1188354" y="5764743"/>
                          <a:pt x="1173681" y="5774459"/>
                          <a:pt x="1162823" y="5757315"/>
                        </a:cubicBezTo>
                        <a:cubicBezTo>
                          <a:pt x="1143394" y="5766459"/>
                          <a:pt x="1126437" y="5774080"/>
                          <a:pt x="1109865" y="5782270"/>
                        </a:cubicBezTo>
                        <a:cubicBezTo>
                          <a:pt x="1103767" y="5785318"/>
                          <a:pt x="1098623" y="5790272"/>
                          <a:pt x="1092527" y="5793130"/>
                        </a:cubicBezTo>
                        <a:cubicBezTo>
                          <a:pt x="1086048" y="5796178"/>
                          <a:pt x="1078810" y="5798082"/>
                          <a:pt x="1071762" y="5799607"/>
                        </a:cubicBezTo>
                        <a:cubicBezTo>
                          <a:pt x="1040327" y="5806465"/>
                          <a:pt x="1008894" y="5812751"/>
                          <a:pt x="977653" y="5820182"/>
                        </a:cubicBezTo>
                        <a:cubicBezTo>
                          <a:pt x="971554" y="5821705"/>
                          <a:pt x="966411" y="5827801"/>
                          <a:pt x="960887" y="5831801"/>
                        </a:cubicBezTo>
                        <a:cubicBezTo>
                          <a:pt x="957266" y="5834470"/>
                          <a:pt x="953648" y="5838470"/>
                          <a:pt x="949646" y="5839042"/>
                        </a:cubicBezTo>
                        <a:cubicBezTo>
                          <a:pt x="919165" y="5843614"/>
                          <a:pt x="888877" y="5848949"/>
                          <a:pt x="858205" y="5851234"/>
                        </a:cubicBezTo>
                        <a:cubicBezTo>
                          <a:pt x="832486" y="5853138"/>
                          <a:pt x="807719" y="5852568"/>
                          <a:pt x="801053" y="5885715"/>
                        </a:cubicBezTo>
                        <a:cubicBezTo>
                          <a:pt x="799909" y="5891432"/>
                          <a:pt x="791717" y="5897528"/>
                          <a:pt x="785432" y="5900384"/>
                        </a:cubicBezTo>
                        <a:cubicBezTo>
                          <a:pt x="767524" y="5908576"/>
                          <a:pt x="748471" y="5914101"/>
                          <a:pt x="730754" y="5922482"/>
                        </a:cubicBezTo>
                        <a:cubicBezTo>
                          <a:pt x="672650" y="5950488"/>
                          <a:pt x="611880" y="5968205"/>
                          <a:pt x="546917" y="5964966"/>
                        </a:cubicBezTo>
                        <a:cubicBezTo>
                          <a:pt x="526724" y="5964014"/>
                          <a:pt x="507102" y="5953726"/>
                          <a:pt x="494337" y="5949915"/>
                        </a:cubicBezTo>
                        <a:cubicBezTo>
                          <a:pt x="457572" y="5964966"/>
                          <a:pt x="426709" y="5979445"/>
                          <a:pt x="394511" y="5990303"/>
                        </a:cubicBezTo>
                        <a:cubicBezTo>
                          <a:pt x="366127" y="6000019"/>
                          <a:pt x="336408" y="6006115"/>
                          <a:pt x="307259" y="6013163"/>
                        </a:cubicBezTo>
                        <a:cubicBezTo>
                          <a:pt x="296590" y="6015832"/>
                          <a:pt x="285732" y="6017355"/>
                          <a:pt x="274873" y="6018690"/>
                        </a:cubicBezTo>
                        <a:cubicBezTo>
                          <a:pt x="240965" y="6022880"/>
                          <a:pt x="205529" y="6012784"/>
                          <a:pt x="172384" y="6028786"/>
                        </a:cubicBezTo>
                        <a:cubicBezTo>
                          <a:pt x="155046" y="6037168"/>
                          <a:pt x="137898" y="6047265"/>
                          <a:pt x="119613" y="6051647"/>
                        </a:cubicBezTo>
                        <a:cubicBezTo>
                          <a:pt x="99990" y="6056409"/>
                          <a:pt x="80794" y="6063839"/>
                          <a:pt x="61197" y="6069150"/>
                        </a:cubicBezTo>
                        <a:lnTo>
                          <a:pt x="544" y="6073921"/>
                        </a:lnTo>
                        <a:lnTo>
                          <a:pt x="544" y="5946682"/>
                        </a:lnTo>
                        <a:lnTo>
                          <a:pt x="0" y="5946682"/>
                        </a:lnTo>
                        <a:lnTo>
                          <a:pt x="0" y="1335314"/>
                        </a:lnTo>
                        <a:lnTo>
                          <a:pt x="0" y="873938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34F018D-0287-1442-CDDD-74DA4DE543E1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B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6EF4F9-AC03-F939-98A0-A66426BE09C3}"/>
              </a:ext>
            </a:extLst>
          </p:cNvPr>
          <p:cNvSpPr txBox="1"/>
          <p:nvPr/>
        </p:nvSpPr>
        <p:spPr>
          <a:xfrm>
            <a:off x="6806696" y="567099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6734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Picture 151" descr="A group of colorful objects&#10;&#10;Description automatically generated">
            <a:extLst>
              <a:ext uri="{FF2B5EF4-FFF2-40B4-BE49-F238E27FC236}">
                <a16:creationId xmlns:a16="http://schemas.microsoft.com/office/drawing/2014/main" id="{99595F8B-94BF-F340-6E1E-ECD4F1A68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51" r="1" b="47233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0 w 12191980"/>
              <a:gd name="connsiteY0" fmla="*/ 0 h 6857990"/>
              <a:gd name="connsiteX1" fmla="*/ 580570 w 12191980"/>
              <a:gd name="connsiteY1" fmla="*/ 0 h 6857990"/>
              <a:gd name="connsiteX2" fmla="*/ 1283061 w 12191980"/>
              <a:gd name="connsiteY2" fmla="*/ 0 h 6857990"/>
              <a:gd name="connsiteX3" fmla="*/ 2107471 w 12191980"/>
              <a:gd name="connsiteY3" fmla="*/ 0 h 6857990"/>
              <a:gd name="connsiteX4" fmla="*/ 2931881 w 12191980"/>
              <a:gd name="connsiteY4" fmla="*/ 0 h 6857990"/>
              <a:gd name="connsiteX5" fmla="*/ 3634371 w 12191980"/>
              <a:gd name="connsiteY5" fmla="*/ 0 h 6857990"/>
              <a:gd name="connsiteX6" fmla="*/ 4336861 w 12191980"/>
              <a:gd name="connsiteY6" fmla="*/ 0 h 6857990"/>
              <a:gd name="connsiteX7" fmla="*/ 4551673 w 12191980"/>
              <a:gd name="connsiteY7" fmla="*/ 0 h 6857990"/>
              <a:gd name="connsiteX8" fmla="*/ 5376083 w 12191980"/>
              <a:gd name="connsiteY8" fmla="*/ 0 h 6857990"/>
              <a:gd name="connsiteX9" fmla="*/ 5834733 w 12191980"/>
              <a:gd name="connsiteY9" fmla="*/ 0 h 6857990"/>
              <a:gd name="connsiteX10" fmla="*/ 6659143 w 12191980"/>
              <a:gd name="connsiteY10" fmla="*/ 0 h 6857990"/>
              <a:gd name="connsiteX11" fmla="*/ 6873954 w 12191980"/>
              <a:gd name="connsiteY11" fmla="*/ 0 h 6857990"/>
              <a:gd name="connsiteX12" fmla="*/ 7088766 w 12191980"/>
              <a:gd name="connsiteY12" fmla="*/ 0 h 6857990"/>
              <a:gd name="connsiteX13" fmla="*/ 7913176 w 12191980"/>
              <a:gd name="connsiteY13" fmla="*/ 0 h 6857990"/>
              <a:gd name="connsiteX14" fmla="*/ 8127987 w 12191980"/>
              <a:gd name="connsiteY14" fmla="*/ 0 h 6857990"/>
              <a:gd name="connsiteX15" fmla="*/ 8830477 w 12191980"/>
              <a:gd name="connsiteY15" fmla="*/ 0 h 6857990"/>
              <a:gd name="connsiteX16" fmla="*/ 9167208 w 12191980"/>
              <a:gd name="connsiteY16" fmla="*/ 0 h 6857990"/>
              <a:gd name="connsiteX17" fmla="*/ 9991618 w 12191980"/>
              <a:gd name="connsiteY17" fmla="*/ 0 h 6857990"/>
              <a:gd name="connsiteX18" fmla="*/ 10816028 w 12191980"/>
              <a:gd name="connsiteY18" fmla="*/ 0 h 6857990"/>
              <a:gd name="connsiteX19" fmla="*/ 11518518 w 12191980"/>
              <a:gd name="connsiteY19" fmla="*/ 0 h 6857990"/>
              <a:gd name="connsiteX20" fmla="*/ 12191980 w 12191980"/>
              <a:gd name="connsiteY20" fmla="*/ 0 h 6857990"/>
              <a:gd name="connsiteX21" fmla="*/ 12191980 w 12191980"/>
              <a:gd name="connsiteY21" fmla="*/ 708659 h 6857990"/>
              <a:gd name="connsiteX22" fmla="*/ 12191980 w 12191980"/>
              <a:gd name="connsiteY22" fmla="*/ 1348738 h 6857990"/>
              <a:gd name="connsiteX23" fmla="*/ 12191980 w 12191980"/>
              <a:gd name="connsiteY23" fmla="*/ 1714498 h 6857990"/>
              <a:gd name="connsiteX24" fmla="*/ 12191980 w 12191980"/>
              <a:gd name="connsiteY24" fmla="*/ 2148837 h 6857990"/>
              <a:gd name="connsiteX25" fmla="*/ 12191980 w 12191980"/>
              <a:gd name="connsiteY25" fmla="*/ 2583176 h 6857990"/>
              <a:gd name="connsiteX26" fmla="*/ 12191980 w 12191980"/>
              <a:gd name="connsiteY26" fmla="*/ 3086096 h 6857990"/>
              <a:gd name="connsiteX27" fmla="*/ 12191980 w 12191980"/>
              <a:gd name="connsiteY27" fmla="*/ 3657595 h 6857990"/>
              <a:gd name="connsiteX28" fmla="*/ 12191980 w 12191980"/>
              <a:gd name="connsiteY28" fmla="*/ 4297674 h 6857990"/>
              <a:gd name="connsiteX29" fmla="*/ 12191980 w 12191980"/>
              <a:gd name="connsiteY29" fmla="*/ 4937753 h 6857990"/>
              <a:gd name="connsiteX30" fmla="*/ 12191980 w 12191980"/>
              <a:gd name="connsiteY30" fmla="*/ 5303512 h 6857990"/>
              <a:gd name="connsiteX31" fmla="*/ 12191980 w 12191980"/>
              <a:gd name="connsiteY31" fmla="*/ 5943591 h 6857990"/>
              <a:gd name="connsiteX32" fmla="*/ 12191980 w 12191980"/>
              <a:gd name="connsiteY32" fmla="*/ 6857990 h 6857990"/>
              <a:gd name="connsiteX33" fmla="*/ 11733329 w 12191980"/>
              <a:gd name="connsiteY33" fmla="*/ 6857990 h 6857990"/>
              <a:gd name="connsiteX34" fmla="*/ 11274679 w 12191980"/>
              <a:gd name="connsiteY34" fmla="*/ 6857990 h 6857990"/>
              <a:gd name="connsiteX35" fmla="*/ 10694108 w 12191980"/>
              <a:gd name="connsiteY35" fmla="*/ 6857990 h 6857990"/>
              <a:gd name="connsiteX36" fmla="*/ 9991618 w 12191980"/>
              <a:gd name="connsiteY36" fmla="*/ 6857990 h 6857990"/>
              <a:gd name="connsiteX37" fmla="*/ 9411047 w 12191980"/>
              <a:gd name="connsiteY37" fmla="*/ 6857990 h 6857990"/>
              <a:gd name="connsiteX38" fmla="*/ 9196236 w 12191980"/>
              <a:gd name="connsiteY38" fmla="*/ 6857990 h 6857990"/>
              <a:gd name="connsiteX39" fmla="*/ 8493746 w 12191980"/>
              <a:gd name="connsiteY39" fmla="*/ 6857990 h 6857990"/>
              <a:gd name="connsiteX40" fmla="*/ 8278935 w 12191980"/>
              <a:gd name="connsiteY40" fmla="*/ 6857990 h 6857990"/>
              <a:gd name="connsiteX41" fmla="*/ 7454525 w 12191980"/>
              <a:gd name="connsiteY41" fmla="*/ 6857990 h 6857990"/>
              <a:gd name="connsiteX42" fmla="*/ 7239714 w 12191980"/>
              <a:gd name="connsiteY42" fmla="*/ 6857990 h 6857990"/>
              <a:gd name="connsiteX43" fmla="*/ 6902983 w 12191980"/>
              <a:gd name="connsiteY43" fmla="*/ 6857990 h 6857990"/>
              <a:gd name="connsiteX44" fmla="*/ 6688172 w 12191980"/>
              <a:gd name="connsiteY44" fmla="*/ 6857990 h 6857990"/>
              <a:gd name="connsiteX45" fmla="*/ 6229521 w 12191980"/>
              <a:gd name="connsiteY45" fmla="*/ 6857990 h 6857990"/>
              <a:gd name="connsiteX46" fmla="*/ 5892790 w 12191980"/>
              <a:gd name="connsiteY46" fmla="*/ 6857990 h 6857990"/>
              <a:gd name="connsiteX47" fmla="*/ 5312220 w 12191980"/>
              <a:gd name="connsiteY47" fmla="*/ 6857990 h 6857990"/>
              <a:gd name="connsiteX48" fmla="*/ 5097409 w 12191980"/>
              <a:gd name="connsiteY48" fmla="*/ 6857990 h 6857990"/>
              <a:gd name="connsiteX49" fmla="*/ 4516838 w 12191980"/>
              <a:gd name="connsiteY49" fmla="*/ 6857990 h 6857990"/>
              <a:gd name="connsiteX50" fmla="*/ 4058188 w 12191980"/>
              <a:gd name="connsiteY50" fmla="*/ 6857990 h 6857990"/>
              <a:gd name="connsiteX51" fmla="*/ 3599537 w 12191980"/>
              <a:gd name="connsiteY51" fmla="*/ 6857990 h 6857990"/>
              <a:gd name="connsiteX52" fmla="*/ 3384726 w 12191980"/>
              <a:gd name="connsiteY52" fmla="*/ 6857990 h 6857990"/>
              <a:gd name="connsiteX53" fmla="*/ 2804155 w 12191980"/>
              <a:gd name="connsiteY53" fmla="*/ 6857990 h 6857990"/>
              <a:gd name="connsiteX54" fmla="*/ 1979745 w 12191980"/>
              <a:gd name="connsiteY54" fmla="*/ 6857990 h 6857990"/>
              <a:gd name="connsiteX55" fmla="*/ 1643014 w 12191980"/>
              <a:gd name="connsiteY55" fmla="*/ 6857990 h 6857990"/>
              <a:gd name="connsiteX56" fmla="*/ 940524 w 12191980"/>
              <a:gd name="connsiteY56" fmla="*/ 6857990 h 6857990"/>
              <a:gd name="connsiteX57" fmla="*/ 725713 w 12191980"/>
              <a:gd name="connsiteY57" fmla="*/ 6857990 h 6857990"/>
              <a:gd name="connsiteX58" fmla="*/ 0 w 12191980"/>
              <a:gd name="connsiteY58" fmla="*/ 6857990 h 6857990"/>
              <a:gd name="connsiteX59" fmla="*/ 0 w 12191980"/>
              <a:gd name="connsiteY59" fmla="*/ 6286491 h 6857990"/>
              <a:gd name="connsiteX60" fmla="*/ 0 w 12191980"/>
              <a:gd name="connsiteY60" fmla="*/ 5920731 h 6857990"/>
              <a:gd name="connsiteX61" fmla="*/ 0 w 12191980"/>
              <a:gd name="connsiteY61" fmla="*/ 5349232 h 6857990"/>
              <a:gd name="connsiteX62" fmla="*/ 0 w 12191980"/>
              <a:gd name="connsiteY62" fmla="*/ 4640573 h 6857990"/>
              <a:gd name="connsiteX63" fmla="*/ 0 w 12191980"/>
              <a:gd name="connsiteY63" fmla="*/ 3931914 h 6857990"/>
              <a:gd name="connsiteX64" fmla="*/ 0 w 12191980"/>
              <a:gd name="connsiteY64" fmla="*/ 3223255 h 6857990"/>
              <a:gd name="connsiteX65" fmla="*/ 0 w 12191980"/>
              <a:gd name="connsiteY65" fmla="*/ 2651756 h 6857990"/>
              <a:gd name="connsiteX66" fmla="*/ 0 w 12191980"/>
              <a:gd name="connsiteY66" fmla="*/ 2285997 h 6857990"/>
              <a:gd name="connsiteX67" fmla="*/ 0 w 12191980"/>
              <a:gd name="connsiteY67" fmla="*/ 1714497 h 6857990"/>
              <a:gd name="connsiteX68" fmla="*/ 0 w 12191980"/>
              <a:gd name="connsiteY68" fmla="*/ 1348738 h 6857990"/>
              <a:gd name="connsiteX69" fmla="*/ 0 w 12191980"/>
              <a:gd name="connsiteY69" fmla="*/ 982979 h 6857990"/>
              <a:gd name="connsiteX70" fmla="*/ 0 w 12191980"/>
              <a:gd name="connsiteY70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1980" h="6857990" fill="none" extrusionOk="0">
                <a:moveTo>
                  <a:pt x="0" y="0"/>
                </a:moveTo>
                <a:cubicBezTo>
                  <a:pt x="153302" y="-11256"/>
                  <a:pt x="309401" y="20787"/>
                  <a:pt x="580570" y="0"/>
                </a:cubicBezTo>
                <a:cubicBezTo>
                  <a:pt x="851739" y="-20787"/>
                  <a:pt x="1080831" y="39057"/>
                  <a:pt x="1283061" y="0"/>
                </a:cubicBezTo>
                <a:cubicBezTo>
                  <a:pt x="1485291" y="-39057"/>
                  <a:pt x="1908539" y="21910"/>
                  <a:pt x="2107471" y="0"/>
                </a:cubicBezTo>
                <a:cubicBezTo>
                  <a:pt x="2306403" y="-21910"/>
                  <a:pt x="2663443" y="32842"/>
                  <a:pt x="2931881" y="0"/>
                </a:cubicBezTo>
                <a:cubicBezTo>
                  <a:pt x="3200319" y="-32842"/>
                  <a:pt x="3402704" y="60171"/>
                  <a:pt x="3634371" y="0"/>
                </a:cubicBezTo>
                <a:cubicBezTo>
                  <a:pt x="3866038" y="-60171"/>
                  <a:pt x="4121348" y="6821"/>
                  <a:pt x="4336861" y="0"/>
                </a:cubicBezTo>
                <a:cubicBezTo>
                  <a:pt x="4552374" y="-6821"/>
                  <a:pt x="4486453" y="22953"/>
                  <a:pt x="4551673" y="0"/>
                </a:cubicBezTo>
                <a:cubicBezTo>
                  <a:pt x="4616893" y="-22953"/>
                  <a:pt x="5057164" y="30712"/>
                  <a:pt x="5376083" y="0"/>
                </a:cubicBezTo>
                <a:cubicBezTo>
                  <a:pt x="5695002" y="-30712"/>
                  <a:pt x="5627800" y="23685"/>
                  <a:pt x="5834733" y="0"/>
                </a:cubicBezTo>
                <a:cubicBezTo>
                  <a:pt x="6041666" y="-23685"/>
                  <a:pt x="6276208" y="37723"/>
                  <a:pt x="6659143" y="0"/>
                </a:cubicBezTo>
                <a:cubicBezTo>
                  <a:pt x="7042078" y="-37723"/>
                  <a:pt x="6820871" y="24448"/>
                  <a:pt x="6873954" y="0"/>
                </a:cubicBezTo>
                <a:cubicBezTo>
                  <a:pt x="6927037" y="-24448"/>
                  <a:pt x="7038193" y="18018"/>
                  <a:pt x="7088766" y="0"/>
                </a:cubicBezTo>
                <a:cubicBezTo>
                  <a:pt x="7139339" y="-18018"/>
                  <a:pt x="7657689" y="49286"/>
                  <a:pt x="7913176" y="0"/>
                </a:cubicBezTo>
                <a:cubicBezTo>
                  <a:pt x="8168663" y="-49286"/>
                  <a:pt x="8026877" y="6056"/>
                  <a:pt x="8127987" y="0"/>
                </a:cubicBezTo>
                <a:cubicBezTo>
                  <a:pt x="8229097" y="-6056"/>
                  <a:pt x="8589522" y="59972"/>
                  <a:pt x="8830477" y="0"/>
                </a:cubicBezTo>
                <a:cubicBezTo>
                  <a:pt x="9071432" y="-59972"/>
                  <a:pt x="9028359" y="40265"/>
                  <a:pt x="9167208" y="0"/>
                </a:cubicBezTo>
                <a:cubicBezTo>
                  <a:pt x="9306057" y="-40265"/>
                  <a:pt x="9770737" y="48821"/>
                  <a:pt x="9991618" y="0"/>
                </a:cubicBezTo>
                <a:cubicBezTo>
                  <a:pt x="10212499" y="-48821"/>
                  <a:pt x="10477172" y="83234"/>
                  <a:pt x="10816028" y="0"/>
                </a:cubicBezTo>
                <a:cubicBezTo>
                  <a:pt x="11154884" y="-83234"/>
                  <a:pt x="11174722" y="74304"/>
                  <a:pt x="11518518" y="0"/>
                </a:cubicBezTo>
                <a:cubicBezTo>
                  <a:pt x="11862314" y="-74304"/>
                  <a:pt x="11967680" y="36661"/>
                  <a:pt x="12191980" y="0"/>
                </a:cubicBezTo>
                <a:cubicBezTo>
                  <a:pt x="12251185" y="285085"/>
                  <a:pt x="12127637" y="557686"/>
                  <a:pt x="12191980" y="708659"/>
                </a:cubicBezTo>
                <a:cubicBezTo>
                  <a:pt x="12256323" y="859632"/>
                  <a:pt x="12183205" y="1092918"/>
                  <a:pt x="12191980" y="1348738"/>
                </a:cubicBezTo>
                <a:cubicBezTo>
                  <a:pt x="12200755" y="1604558"/>
                  <a:pt x="12176492" y="1586213"/>
                  <a:pt x="12191980" y="1714498"/>
                </a:cubicBezTo>
                <a:cubicBezTo>
                  <a:pt x="12207468" y="1842783"/>
                  <a:pt x="12187265" y="2054274"/>
                  <a:pt x="12191980" y="2148837"/>
                </a:cubicBezTo>
                <a:cubicBezTo>
                  <a:pt x="12196695" y="2243400"/>
                  <a:pt x="12139949" y="2401067"/>
                  <a:pt x="12191980" y="2583176"/>
                </a:cubicBezTo>
                <a:cubicBezTo>
                  <a:pt x="12244011" y="2765285"/>
                  <a:pt x="12141151" y="2903576"/>
                  <a:pt x="12191980" y="3086096"/>
                </a:cubicBezTo>
                <a:cubicBezTo>
                  <a:pt x="12242809" y="3268616"/>
                  <a:pt x="12131741" y="3433996"/>
                  <a:pt x="12191980" y="3657595"/>
                </a:cubicBezTo>
                <a:cubicBezTo>
                  <a:pt x="12252219" y="3881194"/>
                  <a:pt x="12148970" y="4000874"/>
                  <a:pt x="12191980" y="4297674"/>
                </a:cubicBezTo>
                <a:cubicBezTo>
                  <a:pt x="12234990" y="4594474"/>
                  <a:pt x="12132564" y="4715127"/>
                  <a:pt x="12191980" y="4937753"/>
                </a:cubicBezTo>
                <a:cubicBezTo>
                  <a:pt x="12251396" y="5160379"/>
                  <a:pt x="12156242" y="5172745"/>
                  <a:pt x="12191980" y="5303512"/>
                </a:cubicBezTo>
                <a:cubicBezTo>
                  <a:pt x="12227718" y="5434279"/>
                  <a:pt x="12187912" y="5812939"/>
                  <a:pt x="12191980" y="5943591"/>
                </a:cubicBezTo>
                <a:cubicBezTo>
                  <a:pt x="12196048" y="6074243"/>
                  <a:pt x="12112182" y="6466508"/>
                  <a:pt x="12191980" y="6857990"/>
                </a:cubicBezTo>
                <a:cubicBezTo>
                  <a:pt x="12074042" y="6870158"/>
                  <a:pt x="11890587" y="6815744"/>
                  <a:pt x="11733329" y="6857990"/>
                </a:cubicBezTo>
                <a:cubicBezTo>
                  <a:pt x="11576071" y="6900236"/>
                  <a:pt x="11449325" y="6847774"/>
                  <a:pt x="11274679" y="6857990"/>
                </a:cubicBezTo>
                <a:cubicBezTo>
                  <a:pt x="11100033" y="6868206"/>
                  <a:pt x="10935061" y="6826492"/>
                  <a:pt x="10694108" y="6857990"/>
                </a:cubicBezTo>
                <a:cubicBezTo>
                  <a:pt x="10453155" y="6889488"/>
                  <a:pt x="10304802" y="6787513"/>
                  <a:pt x="9991618" y="6857990"/>
                </a:cubicBezTo>
                <a:cubicBezTo>
                  <a:pt x="9678434" y="6928467"/>
                  <a:pt x="9699718" y="6852040"/>
                  <a:pt x="9411047" y="6857990"/>
                </a:cubicBezTo>
                <a:cubicBezTo>
                  <a:pt x="9122376" y="6863940"/>
                  <a:pt x="9285835" y="6852251"/>
                  <a:pt x="9196236" y="6857990"/>
                </a:cubicBezTo>
                <a:cubicBezTo>
                  <a:pt x="9106637" y="6863729"/>
                  <a:pt x="8767535" y="6779443"/>
                  <a:pt x="8493746" y="6857990"/>
                </a:cubicBezTo>
                <a:cubicBezTo>
                  <a:pt x="8219957" y="6936537"/>
                  <a:pt x="8336157" y="6843419"/>
                  <a:pt x="8278935" y="6857990"/>
                </a:cubicBezTo>
                <a:cubicBezTo>
                  <a:pt x="8221713" y="6872561"/>
                  <a:pt x="7721486" y="6827246"/>
                  <a:pt x="7454525" y="6857990"/>
                </a:cubicBezTo>
                <a:cubicBezTo>
                  <a:pt x="7187564" y="6888734"/>
                  <a:pt x="7320968" y="6846093"/>
                  <a:pt x="7239714" y="6857990"/>
                </a:cubicBezTo>
                <a:cubicBezTo>
                  <a:pt x="7158460" y="6869887"/>
                  <a:pt x="7056663" y="6830880"/>
                  <a:pt x="6902983" y="6857990"/>
                </a:cubicBezTo>
                <a:cubicBezTo>
                  <a:pt x="6749303" y="6885100"/>
                  <a:pt x="6744485" y="6835836"/>
                  <a:pt x="6688172" y="6857990"/>
                </a:cubicBezTo>
                <a:cubicBezTo>
                  <a:pt x="6631859" y="6880144"/>
                  <a:pt x="6352906" y="6826121"/>
                  <a:pt x="6229521" y="6857990"/>
                </a:cubicBezTo>
                <a:cubicBezTo>
                  <a:pt x="6106136" y="6889859"/>
                  <a:pt x="5978688" y="6851826"/>
                  <a:pt x="5892790" y="6857990"/>
                </a:cubicBezTo>
                <a:cubicBezTo>
                  <a:pt x="5806892" y="6864154"/>
                  <a:pt x="5484121" y="6813206"/>
                  <a:pt x="5312220" y="6857990"/>
                </a:cubicBezTo>
                <a:cubicBezTo>
                  <a:pt x="5140319" y="6902774"/>
                  <a:pt x="5142469" y="6836495"/>
                  <a:pt x="5097409" y="6857990"/>
                </a:cubicBezTo>
                <a:cubicBezTo>
                  <a:pt x="5052349" y="6879485"/>
                  <a:pt x="4732032" y="6799370"/>
                  <a:pt x="4516838" y="6857990"/>
                </a:cubicBezTo>
                <a:cubicBezTo>
                  <a:pt x="4301644" y="6916610"/>
                  <a:pt x="4251426" y="6809563"/>
                  <a:pt x="4058188" y="6857990"/>
                </a:cubicBezTo>
                <a:cubicBezTo>
                  <a:pt x="3864950" y="6906417"/>
                  <a:pt x="3715278" y="6816109"/>
                  <a:pt x="3599537" y="6857990"/>
                </a:cubicBezTo>
                <a:cubicBezTo>
                  <a:pt x="3483796" y="6899871"/>
                  <a:pt x="3439581" y="6857961"/>
                  <a:pt x="3384726" y="6857990"/>
                </a:cubicBezTo>
                <a:cubicBezTo>
                  <a:pt x="3329871" y="6858019"/>
                  <a:pt x="2943205" y="6846213"/>
                  <a:pt x="2804155" y="6857990"/>
                </a:cubicBezTo>
                <a:cubicBezTo>
                  <a:pt x="2665105" y="6869767"/>
                  <a:pt x="2187639" y="6812359"/>
                  <a:pt x="1979745" y="6857990"/>
                </a:cubicBezTo>
                <a:cubicBezTo>
                  <a:pt x="1771851" y="6903621"/>
                  <a:pt x="1746255" y="6848928"/>
                  <a:pt x="1643014" y="6857990"/>
                </a:cubicBezTo>
                <a:cubicBezTo>
                  <a:pt x="1539773" y="6867052"/>
                  <a:pt x="1267223" y="6820830"/>
                  <a:pt x="940524" y="6857990"/>
                </a:cubicBezTo>
                <a:cubicBezTo>
                  <a:pt x="613825" y="6895150"/>
                  <a:pt x="774973" y="6834005"/>
                  <a:pt x="725713" y="6857990"/>
                </a:cubicBezTo>
                <a:cubicBezTo>
                  <a:pt x="676453" y="6881975"/>
                  <a:pt x="241743" y="6856796"/>
                  <a:pt x="0" y="6857990"/>
                </a:cubicBezTo>
                <a:cubicBezTo>
                  <a:pt x="-21355" y="6681750"/>
                  <a:pt x="39461" y="6434232"/>
                  <a:pt x="0" y="6286491"/>
                </a:cubicBezTo>
                <a:cubicBezTo>
                  <a:pt x="-39461" y="6138750"/>
                  <a:pt x="30724" y="6075013"/>
                  <a:pt x="0" y="5920731"/>
                </a:cubicBezTo>
                <a:cubicBezTo>
                  <a:pt x="-30724" y="5766449"/>
                  <a:pt x="9174" y="5506208"/>
                  <a:pt x="0" y="5349232"/>
                </a:cubicBezTo>
                <a:cubicBezTo>
                  <a:pt x="-9174" y="5192256"/>
                  <a:pt x="143" y="4883161"/>
                  <a:pt x="0" y="4640573"/>
                </a:cubicBezTo>
                <a:cubicBezTo>
                  <a:pt x="-143" y="4397985"/>
                  <a:pt x="30892" y="4111613"/>
                  <a:pt x="0" y="3931914"/>
                </a:cubicBezTo>
                <a:cubicBezTo>
                  <a:pt x="-30892" y="3752215"/>
                  <a:pt x="1939" y="3558940"/>
                  <a:pt x="0" y="3223255"/>
                </a:cubicBezTo>
                <a:cubicBezTo>
                  <a:pt x="-1939" y="2887570"/>
                  <a:pt x="47546" y="2806116"/>
                  <a:pt x="0" y="2651756"/>
                </a:cubicBezTo>
                <a:cubicBezTo>
                  <a:pt x="-47546" y="2497396"/>
                  <a:pt x="29692" y="2426232"/>
                  <a:pt x="0" y="2285997"/>
                </a:cubicBezTo>
                <a:cubicBezTo>
                  <a:pt x="-29692" y="2145762"/>
                  <a:pt x="33345" y="1843294"/>
                  <a:pt x="0" y="1714497"/>
                </a:cubicBezTo>
                <a:cubicBezTo>
                  <a:pt x="-33345" y="1585700"/>
                  <a:pt x="30781" y="1422251"/>
                  <a:pt x="0" y="1348738"/>
                </a:cubicBezTo>
                <a:cubicBezTo>
                  <a:pt x="-30781" y="1275225"/>
                  <a:pt x="4765" y="1064776"/>
                  <a:pt x="0" y="982979"/>
                </a:cubicBezTo>
                <a:cubicBezTo>
                  <a:pt x="-4765" y="901182"/>
                  <a:pt x="117729" y="389027"/>
                  <a:pt x="0" y="0"/>
                </a:cubicBezTo>
                <a:close/>
              </a:path>
              <a:path w="12191980" h="6857990" stroke="0" extrusionOk="0">
                <a:moveTo>
                  <a:pt x="0" y="0"/>
                </a:moveTo>
                <a:cubicBezTo>
                  <a:pt x="111670" y="-6974"/>
                  <a:pt x="199599" y="11131"/>
                  <a:pt x="336731" y="0"/>
                </a:cubicBezTo>
                <a:cubicBezTo>
                  <a:pt x="473863" y="-11131"/>
                  <a:pt x="778833" y="24752"/>
                  <a:pt x="917301" y="0"/>
                </a:cubicBezTo>
                <a:cubicBezTo>
                  <a:pt x="1055769" y="-24752"/>
                  <a:pt x="1345353" y="270"/>
                  <a:pt x="1619792" y="0"/>
                </a:cubicBezTo>
                <a:cubicBezTo>
                  <a:pt x="1894231" y="-270"/>
                  <a:pt x="1779269" y="24293"/>
                  <a:pt x="1834603" y="0"/>
                </a:cubicBezTo>
                <a:cubicBezTo>
                  <a:pt x="1889937" y="-24293"/>
                  <a:pt x="2101144" y="21041"/>
                  <a:pt x="2171334" y="0"/>
                </a:cubicBezTo>
                <a:cubicBezTo>
                  <a:pt x="2241524" y="-21041"/>
                  <a:pt x="2646263" y="137"/>
                  <a:pt x="2995744" y="0"/>
                </a:cubicBezTo>
                <a:cubicBezTo>
                  <a:pt x="3345225" y="-137"/>
                  <a:pt x="3166503" y="19196"/>
                  <a:pt x="3210555" y="0"/>
                </a:cubicBezTo>
                <a:cubicBezTo>
                  <a:pt x="3254607" y="-19196"/>
                  <a:pt x="3586774" y="1136"/>
                  <a:pt x="3791125" y="0"/>
                </a:cubicBezTo>
                <a:cubicBezTo>
                  <a:pt x="3995476" y="-1136"/>
                  <a:pt x="4352692" y="64550"/>
                  <a:pt x="4615535" y="0"/>
                </a:cubicBezTo>
                <a:cubicBezTo>
                  <a:pt x="4878378" y="-64550"/>
                  <a:pt x="4990843" y="30744"/>
                  <a:pt x="5318026" y="0"/>
                </a:cubicBezTo>
                <a:cubicBezTo>
                  <a:pt x="5645209" y="-30744"/>
                  <a:pt x="5570318" y="8926"/>
                  <a:pt x="5654756" y="0"/>
                </a:cubicBezTo>
                <a:cubicBezTo>
                  <a:pt x="5739194" y="-8926"/>
                  <a:pt x="5970796" y="21182"/>
                  <a:pt x="6113407" y="0"/>
                </a:cubicBezTo>
                <a:cubicBezTo>
                  <a:pt x="6256018" y="-21182"/>
                  <a:pt x="6627854" y="1063"/>
                  <a:pt x="6937817" y="0"/>
                </a:cubicBezTo>
                <a:cubicBezTo>
                  <a:pt x="7247780" y="-1063"/>
                  <a:pt x="7244595" y="61989"/>
                  <a:pt x="7518388" y="0"/>
                </a:cubicBezTo>
                <a:cubicBezTo>
                  <a:pt x="7792181" y="-61989"/>
                  <a:pt x="7959051" y="82711"/>
                  <a:pt x="8220878" y="0"/>
                </a:cubicBezTo>
                <a:cubicBezTo>
                  <a:pt x="8482705" y="-82711"/>
                  <a:pt x="8810871" y="23149"/>
                  <a:pt x="9045288" y="0"/>
                </a:cubicBezTo>
                <a:cubicBezTo>
                  <a:pt x="9279705" y="-23149"/>
                  <a:pt x="9257124" y="1552"/>
                  <a:pt x="9382019" y="0"/>
                </a:cubicBezTo>
                <a:cubicBezTo>
                  <a:pt x="9506914" y="-1552"/>
                  <a:pt x="9925820" y="49969"/>
                  <a:pt x="10206429" y="0"/>
                </a:cubicBezTo>
                <a:cubicBezTo>
                  <a:pt x="10487038" y="-49969"/>
                  <a:pt x="10337889" y="20739"/>
                  <a:pt x="10421240" y="0"/>
                </a:cubicBezTo>
                <a:cubicBezTo>
                  <a:pt x="10504591" y="-20739"/>
                  <a:pt x="11070302" y="44188"/>
                  <a:pt x="11245650" y="0"/>
                </a:cubicBezTo>
                <a:cubicBezTo>
                  <a:pt x="11420998" y="-44188"/>
                  <a:pt x="11783926" y="49216"/>
                  <a:pt x="12191980" y="0"/>
                </a:cubicBezTo>
                <a:cubicBezTo>
                  <a:pt x="12224219" y="235556"/>
                  <a:pt x="12152231" y="482873"/>
                  <a:pt x="12191980" y="640079"/>
                </a:cubicBezTo>
                <a:cubicBezTo>
                  <a:pt x="12231729" y="797285"/>
                  <a:pt x="12111701" y="1142515"/>
                  <a:pt x="12191980" y="1348738"/>
                </a:cubicBezTo>
                <a:cubicBezTo>
                  <a:pt x="12272259" y="1554961"/>
                  <a:pt x="12160259" y="1628976"/>
                  <a:pt x="12191980" y="1851657"/>
                </a:cubicBezTo>
                <a:cubicBezTo>
                  <a:pt x="12223701" y="2074338"/>
                  <a:pt x="12147869" y="2155178"/>
                  <a:pt x="12191980" y="2285997"/>
                </a:cubicBezTo>
                <a:cubicBezTo>
                  <a:pt x="12236091" y="2416816"/>
                  <a:pt x="12184660" y="2654898"/>
                  <a:pt x="12191980" y="2926076"/>
                </a:cubicBezTo>
                <a:cubicBezTo>
                  <a:pt x="12199300" y="3197254"/>
                  <a:pt x="12140428" y="3156278"/>
                  <a:pt x="12191980" y="3360415"/>
                </a:cubicBezTo>
                <a:cubicBezTo>
                  <a:pt x="12243532" y="3564552"/>
                  <a:pt x="12152280" y="3850625"/>
                  <a:pt x="12191980" y="4000494"/>
                </a:cubicBezTo>
                <a:cubicBezTo>
                  <a:pt x="12231680" y="4150363"/>
                  <a:pt x="12152610" y="4477585"/>
                  <a:pt x="12191980" y="4640573"/>
                </a:cubicBezTo>
                <a:cubicBezTo>
                  <a:pt x="12231350" y="4803561"/>
                  <a:pt x="12175327" y="4959491"/>
                  <a:pt x="12191980" y="5143492"/>
                </a:cubicBezTo>
                <a:cubicBezTo>
                  <a:pt x="12208633" y="5327493"/>
                  <a:pt x="12157324" y="5622817"/>
                  <a:pt x="12191980" y="5783572"/>
                </a:cubicBezTo>
                <a:cubicBezTo>
                  <a:pt x="12226636" y="5944327"/>
                  <a:pt x="12141962" y="6446804"/>
                  <a:pt x="12191980" y="6857990"/>
                </a:cubicBezTo>
                <a:cubicBezTo>
                  <a:pt x="12112368" y="6881590"/>
                  <a:pt x="12022206" y="6830291"/>
                  <a:pt x="11855249" y="6857990"/>
                </a:cubicBezTo>
                <a:cubicBezTo>
                  <a:pt x="11688292" y="6885689"/>
                  <a:pt x="11530036" y="6834927"/>
                  <a:pt x="11396598" y="6857990"/>
                </a:cubicBezTo>
                <a:cubicBezTo>
                  <a:pt x="11263160" y="6881053"/>
                  <a:pt x="11190182" y="6850320"/>
                  <a:pt x="11059868" y="6857990"/>
                </a:cubicBezTo>
                <a:cubicBezTo>
                  <a:pt x="10929554" y="6865660"/>
                  <a:pt x="10747473" y="6828001"/>
                  <a:pt x="10601217" y="6857990"/>
                </a:cubicBezTo>
                <a:cubicBezTo>
                  <a:pt x="10454961" y="6887979"/>
                  <a:pt x="10454584" y="6836523"/>
                  <a:pt x="10386406" y="6857990"/>
                </a:cubicBezTo>
                <a:cubicBezTo>
                  <a:pt x="10318228" y="6879457"/>
                  <a:pt x="10219619" y="6846341"/>
                  <a:pt x="10171595" y="6857990"/>
                </a:cubicBezTo>
                <a:cubicBezTo>
                  <a:pt x="10123571" y="6869639"/>
                  <a:pt x="9917927" y="6819717"/>
                  <a:pt x="9834864" y="6857990"/>
                </a:cubicBezTo>
                <a:cubicBezTo>
                  <a:pt x="9751801" y="6896263"/>
                  <a:pt x="9587299" y="6818586"/>
                  <a:pt x="9376213" y="6857990"/>
                </a:cubicBezTo>
                <a:cubicBezTo>
                  <a:pt x="9165127" y="6897394"/>
                  <a:pt x="9234686" y="6850423"/>
                  <a:pt x="9161402" y="6857990"/>
                </a:cubicBezTo>
                <a:cubicBezTo>
                  <a:pt x="9088118" y="6865557"/>
                  <a:pt x="8739704" y="6842845"/>
                  <a:pt x="8458912" y="6857990"/>
                </a:cubicBezTo>
                <a:cubicBezTo>
                  <a:pt x="8178120" y="6873135"/>
                  <a:pt x="8081878" y="6826174"/>
                  <a:pt x="7878341" y="6857990"/>
                </a:cubicBezTo>
                <a:cubicBezTo>
                  <a:pt x="7674804" y="6889806"/>
                  <a:pt x="7563386" y="6843782"/>
                  <a:pt x="7297771" y="6857990"/>
                </a:cubicBezTo>
                <a:cubicBezTo>
                  <a:pt x="7032156" y="6872198"/>
                  <a:pt x="6902584" y="6799406"/>
                  <a:pt x="6717200" y="6857990"/>
                </a:cubicBezTo>
                <a:cubicBezTo>
                  <a:pt x="6531816" y="6916574"/>
                  <a:pt x="6576924" y="6834838"/>
                  <a:pt x="6502389" y="6857990"/>
                </a:cubicBezTo>
                <a:cubicBezTo>
                  <a:pt x="6427854" y="6881142"/>
                  <a:pt x="6356495" y="6848209"/>
                  <a:pt x="6287578" y="6857990"/>
                </a:cubicBezTo>
                <a:cubicBezTo>
                  <a:pt x="6218661" y="6867771"/>
                  <a:pt x="5983430" y="6855949"/>
                  <a:pt x="5707008" y="6857990"/>
                </a:cubicBezTo>
                <a:cubicBezTo>
                  <a:pt x="5430586" y="6860031"/>
                  <a:pt x="5062279" y="6801367"/>
                  <a:pt x="4882598" y="6857990"/>
                </a:cubicBezTo>
                <a:cubicBezTo>
                  <a:pt x="4702917" y="6914613"/>
                  <a:pt x="4477571" y="6820811"/>
                  <a:pt x="4180107" y="6857990"/>
                </a:cubicBezTo>
                <a:cubicBezTo>
                  <a:pt x="3882643" y="6895169"/>
                  <a:pt x="3549244" y="6845187"/>
                  <a:pt x="3355697" y="6857990"/>
                </a:cubicBezTo>
                <a:cubicBezTo>
                  <a:pt x="3162150" y="6870793"/>
                  <a:pt x="3014865" y="6819433"/>
                  <a:pt x="2775127" y="6857990"/>
                </a:cubicBezTo>
                <a:cubicBezTo>
                  <a:pt x="2535389" y="6896547"/>
                  <a:pt x="2545717" y="6849426"/>
                  <a:pt x="2438396" y="6857990"/>
                </a:cubicBezTo>
                <a:cubicBezTo>
                  <a:pt x="2331075" y="6866554"/>
                  <a:pt x="2210164" y="6841983"/>
                  <a:pt x="2101665" y="6857990"/>
                </a:cubicBezTo>
                <a:cubicBezTo>
                  <a:pt x="1993166" y="6873997"/>
                  <a:pt x="1793323" y="6833590"/>
                  <a:pt x="1521095" y="6857990"/>
                </a:cubicBezTo>
                <a:cubicBezTo>
                  <a:pt x="1248867" y="6882390"/>
                  <a:pt x="1357990" y="6851925"/>
                  <a:pt x="1306284" y="6857990"/>
                </a:cubicBezTo>
                <a:cubicBezTo>
                  <a:pt x="1254578" y="6864055"/>
                  <a:pt x="845671" y="6832918"/>
                  <a:pt x="603793" y="6857990"/>
                </a:cubicBezTo>
                <a:cubicBezTo>
                  <a:pt x="361915" y="6883062"/>
                  <a:pt x="217477" y="6800059"/>
                  <a:pt x="0" y="6857990"/>
                </a:cubicBezTo>
                <a:cubicBezTo>
                  <a:pt x="-5200" y="6696976"/>
                  <a:pt x="32900" y="6656743"/>
                  <a:pt x="0" y="6492231"/>
                </a:cubicBezTo>
                <a:cubicBezTo>
                  <a:pt x="-32900" y="6327719"/>
                  <a:pt x="18445" y="6058845"/>
                  <a:pt x="0" y="5783572"/>
                </a:cubicBezTo>
                <a:cubicBezTo>
                  <a:pt x="-18445" y="5508299"/>
                  <a:pt x="36970" y="5443002"/>
                  <a:pt x="0" y="5349232"/>
                </a:cubicBezTo>
                <a:cubicBezTo>
                  <a:pt x="-36970" y="5255462"/>
                  <a:pt x="46664" y="4906804"/>
                  <a:pt x="0" y="4640573"/>
                </a:cubicBezTo>
                <a:cubicBezTo>
                  <a:pt x="-46664" y="4374342"/>
                  <a:pt x="29403" y="4313418"/>
                  <a:pt x="0" y="4137654"/>
                </a:cubicBezTo>
                <a:cubicBezTo>
                  <a:pt x="-29403" y="3961890"/>
                  <a:pt x="30859" y="3625607"/>
                  <a:pt x="0" y="3428995"/>
                </a:cubicBezTo>
                <a:cubicBezTo>
                  <a:pt x="-30859" y="3232383"/>
                  <a:pt x="79492" y="2922119"/>
                  <a:pt x="0" y="2720336"/>
                </a:cubicBezTo>
                <a:cubicBezTo>
                  <a:pt x="-79492" y="2518553"/>
                  <a:pt x="67716" y="2370401"/>
                  <a:pt x="0" y="2148837"/>
                </a:cubicBezTo>
                <a:cubicBezTo>
                  <a:pt x="-67716" y="1927273"/>
                  <a:pt x="8617" y="1776731"/>
                  <a:pt x="0" y="1645918"/>
                </a:cubicBezTo>
                <a:cubicBezTo>
                  <a:pt x="-8617" y="1515105"/>
                  <a:pt x="14493" y="1427458"/>
                  <a:pt x="0" y="1280158"/>
                </a:cubicBezTo>
                <a:cubicBezTo>
                  <a:pt x="-14493" y="1132858"/>
                  <a:pt x="26227" y="894739"/>
                  <a:pt x="0" y="777239"/>
                </a:cubicBezTo>
                <a:cubicBezTo>
                  <a:pt x="-26227" y="659739"/>
                  <a:pt x="18435" y="234230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5749226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157" name="Rectangle 156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EE36532-F0D4-DDB5-03E8-B84FD330E8E4}"/>
              </a:ext>
            </a:extLst>
          </p:cNvPr>
          <p:cNvSpPr txBox="1"/>
          <p:nvPr/>
        </p:nvSpPr>
        <p:spPr>
          <a:xfrm>
            <a:off x="7204436" y="571361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B32BDC-4A7C-416A-6B81-F186A571979B}"/>
              </a:ext>
            </a:extLst>
          </p:cNvPr>
          <p:cNvSpPr txBox="1"/>
          <p:nvPr/>
        </p:nvSpPr>
        <p:spPr>
          <a:xfrm>
            <a:off x="450289" y="272902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rgbClr val="996633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04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41DBE30-937C-D36F-5238-7202E2A37DAE}"/>
              </a:ext>
            </a:extLst>
          </p:cNvPr>
          <p:cNvGrpSpPr/>
          <p:nvPr/>
        </p:nvGrpSpPr>
        <p:grpSpPr>
          <a:xfrm>
            <a:off x="1665314" y="716932"/>
            <a:ext cx="8129852" cy="5424136"/>
            <a:chOff x="1665314" y="716932"/>
            <a:chExt cx="8129852" cy="5424136"/>
          </a:xfrm>
        </p:grpSpPr>
        <p:pic>
          <p:nvPicPr>
            <p:cNvPr id="154" name="Picture 153" descr="A close up of blue roses&#10;&#10;Description automatically generated">
              <a:extLst>
                <a:ext uri="{FF2B5EF4-FFF2-40B4-BE49-F238E27FC236}">
                  <a16:creationId xmlns:a16="http://schemas.microsoft.com/office/drawing/2014/main" id="{4B1AAFD7-634D-B539-6D5A-E5158FCE8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5314" y="716932"/>
              <a:ext cx="8129852" cy="542413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0070C0"/>
              </a:solidFill>
              <a:miter lim="800000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6B2C362-12A1-C10B-546B-87321117DBB2}"/>
                </a:ext>
              </a:extLst>
            </p:cNvPr>
            <p:cNvSpPr txBox="1"/>
            <p:nvPr/>
          </p:nvSpPr>
          <p:spPr>
            <a:xfrm>
              <a:off x="2115548" y="1024673"/>
              <a:ext cx="4635953" cy="646331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sz="1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C4F3C79-0A28-D058-18B5-F180DEA7EF25}"/>
                </a:ext>
              </a:extLst>
            </p:cNvPr>
            <p:cNvSpPr txBox="1"/>
            <p:nvPr/>
          </p:nvSpPr>
          <p:spPr>
            <a:xfrm>
              <a:off x="4682906" y="5087804"/>
              <a:ext cx="4635953" cy="646331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12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004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7A9A2-BC50-43FC-5D1A-D03CE6293A53}"/>
              </a:ext>
            </a:extLst>
          </p:cNvPr>
          <p:cNvSpPr/>
          <p:nvPr/>
        </p:nvSpPr>
        <p:spPr>
          <a:xfrm>
            <a:off x="8336236" y="-10"/>
            <a:ext cx="18454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8" name="Picture 137" descr="A room with neon lights&#10;&#10;Description automatically generated">
            <a:extLst>
              <a:ext uri="{FF2B5EF4-FFF2-40B4-BE49-F238E27FC236}">
                <a16:creationId xmlns:a16="http://schemas.microsoft.com/office/drawing/2014/main" id="{A97C51C5-AC80-ABA6-6960-EB7310CA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r="1" b="1"/>
          <a:stretch/>
        </p:blipFill>
        <p:spPr>
          <a:xfrm>
            <a:off x="1" y="10"/>
            <a:ext cx="9742515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19165-6FF2-C281-569F-FEB80FE8771C}"/>
              </a:ext>
            </a:extLst>
          </p:cNvPr>
          <p:cNvSpPr txBox="1"/>
          <p:nvPr/>
        </p:nvSpPr>
        <p:spPr>
          <a:xfrm>
            <a:off x="320927" y="32378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65CA1-B9D1-FE8B-7631-C2E042E60AA7}"/>
              </a:ext>
            </a:extLst>
          </p:cNvPr>
          <p:cNvSpPr txBox="1"/>
          <p:nvPr/>
        </p:nvSpPr>
        <p:spPr>
          <a:xfrm>
            <a:off x="5326136" y="5694907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70C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1819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A skull with bats on it&#10;&#10;Description automatically generated">
            <a:extLst>
              <a:ext uri="{FF2B5EF4-FFF2-40B4-BE49-F238E27FC236}">
                <a16:creationId xmlns:a16="http://schemas.microsoft.com/office/drawing/2014/main" id="{E9BB4ECE-6F41-C0A4-7503-DB01638A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27245"/>
          <a:stretch/>
        </p:blipFill>
        <p:spPr>
          <a:xfrm>
            <a:off x="3882570" y="10"/>
            <a:ext cx="8309429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048709-EB2E-4615-50B2-7ADD38E8F4F8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30232-D991-D8F9-FA51-AC7D14AD4B9E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1784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 descr="A group of pink and white fish&#10;&#10;Description automatically generated">
            <a:extLst>
              <a:ext uri="{FF2B5EF4-FFF2-40B4-BE49-F238E27FC236}">
                <a16:creationId xmlns:a16="http://schemas.microsoft.com/office/drawing/2014/main" id="{3C0B2FCE-4DED-8358-B4B8-44C5ACA49E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21390074">
            <a:off x="947671" y="336670"/>
            <a:ext cx="10994947" cy="618465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3" name="Rectangle 162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4FEC0-EB0D-598B-1356-C8DBF22B819F}"/>
              </a:ext>
            </a:extLst>
          </p:cNvPr>
          <p:cNvSpPr txBox="1"/>
          <p:nvPr/>
        </p:nvSpPr>
        <p:spPr>
          <a:xfrm>
            <a:off x="7196528" y="5743139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chemeClr val="accent5">
                <a:lumMod val="40000"/>
                <a:lumOff val="60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40000"/>
                      <a:lumOff val="6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40000"/>
                    <a:lumOff val="6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6D2BA1-54EC-63F9-8AD8-79807659509E}"/>
              </a:ext>
            </a:extLst>
          </p:cNvPr>
          <p:cNvSpPr txBox="1"/>
          <p:nvPr/>
        </p:nvSpPr>
        <p:spPr>
          <a:xfrm>
            <a:off x="382864" y="392513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rgbClr val="008080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808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00808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652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 descr="A house with pumpkins and a full moon&#10;&#10;Description automatically generated">
            <a:extLst>
              <a:ext uri="{FF2B5EF4-FFF2-40B4-BE49-F238E27FC236}">
                <a16:creationId xmlns:a16="http://schemas.microsoft.com/office/drawing/2014/main" id="{EDDC82E2-82FD-817A-16C0-DB3E510C31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C000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8D8E844-9EF0-E2E7-BD4B-33519033F641}"/>
              </a:ext>
            </a:extLst>
          </p:cNvPr>
          <p:cNvSpPr txBox="1"/>
          <p:nvPr/>
        </p:nvSpPr>
        <p:spPr>
          <a:xfrm>
            <a:off x="1153783" y="48671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F39719-8E36-6FFB-F7AA-97BD90960582}"/>
              </a:ext>
            </a:extLst>
          </p:cNvPr>
          <p:cNvSpPr txBox="1"/>
          <p:nvPr/>
        </p:nvSpPr>
        <p:spPr>
          <a:xfrm>
            <a:off x="1153783" y="554029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3794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0" name="Rectangle 16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Rectangle 168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Rectangle 17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2" name="Picture 161" descr="A squirrel eating a nut&#10;&#10;Description automatically generated">
            <a:extLst>
              <a:ext uri="{FF2B5EF4-FFF2-40B4-BE49-F238E27FC236}">
                <a16:creationId xmlns:a16="http://schemas.microsoft.com/office/drawing/2014/main" id="{2FCAC131-BC95-5CC9-793F-02B9CE799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1" b="637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1016D5A-869B-D8CF-F6A5-11D16AE153A5}"/>
              </a:ext>
            </a:extLst>
          </p:cNvPr>
          <p:cNvSpPr txBox="1"/>
          <p:nvPr/>
        </p:nvSpPr>
        <p:spPr>
          <a:xfrm>
            <a:off x="6897270" y="5294252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C819B7-F99D-8C7E-6D1F-561AB28C7965}"/>
              </a:ext>
            </a:extLst>
          </p:cNvPr>
          <p:cNvSpPr txBox="1"/>
          <p:nvPr/>
        </p:nvSpPr>
        <p:spPr>
          <a:xfrm>
            <a:off x="856689" y="907902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rgbClr val="996633">
                <a:alpha val="4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996633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996633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6183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roup 168">
            <a:extLst>
              <a:ext uri="{FF2B5EF4-FFF2-40B4-BE49-F238E27FC236}">
                <a16:creationId xmlns:a16="http://schemas.microsoft.com/office/drawing/2014/main" id="{723C66ED-DBBF-12CA-7F5E-813E0E7D0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7622"/>
            <a:ext cx="12192000" cy="6894986"/>
            <a:chOff x="0" y="-7622"/>
            <a:chExt cx="12192000" cy="6894986"/>
          </a:xfrm>
        </p:grpSpPr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E3002B52-2669-1ED7-2E0F-0627FC31DF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-7621"/>
              <a:ext cx="12192000" cy="6887364"/>
            </a:xfrm>
            <a:prstGeom prst="rect">
              <a:avLst/>
            </a:prstGeom>
            <a:gradFill>
              <a:gsLst>
                <a:gs pos="8000">
                  <a:schemeClr val="accent5"/>
                </a:gs>
                <a:gs pos="100000">
                  <a:schemeClr val="accent2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82E9EC0D-91EA-9D35-F655-335C580AB3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9" y="0"/>
              <a:ext cx="8216919" cy="6887364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  <a:alpha val="79000"/>
                  </a:schemeClr>
                </a:gs>
                <a:gs pos="40000">
                  <a:schemeClr val="accent5">
                    <a:lumMod val="60000"/>
                    <a:lumOff val="40000"/>
                    <a:alpha val="0"/>
                  </a:schemeClr>
                </a:gs>
              </a:gsLst>
              <a:lin ang="19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7770627C-B480-1145-72DC-5B59DBE04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39978" y="-7622"/>
              <a:ext cx="8451623" cy="688736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67000"/>
                  </a:schemeClr>
                </a:gs>
                <a:gs pos="60000">
                  <a:schemeClr val="accent5">
                    <a:alpha val="0"/>
                  </a:schemeClr>
                </a:gs>
              </a:gsLst>
              <a:lin ang="11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E9F81D39-93D1-019C-74DC-4710F53346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9127281" y="7060"/>
              <a:ext cx="3064320" cy="6872683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58000"/>
                  </a:schemeClr>
                </a:gs>
                <a:gs pos="41000">
                  <a:schemeClr val="accent2">
                    <a:alpha val="0"/>
                  </a:schemeClr>
                </a:gs>
              </a:gsLst>
              <a:lin ang="1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pic>
        <p:nvPicPr>
          <p:cNvPr id="164" name="Picture 163" descr="A hand with glowing blue lights&#10;&#10;Description automatically generated with medium confidence">
            <a:extLst>
              <a:ext uri="{FF2B5EF4-FFF2-40B4-BE49-F238E27FC236}">
                <a16:creationId xmlns:a16="http://schemas.microsoft.com/office/drawing/2014/main" id="{ADF9B3DB-8B12-D717-44EF-1F13032D9E9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" r="2" b="2"/>
          <a:stretch/>
        </p:blipFill>
        <p:spPr>
          <a:xfrm>
            <a:off x="20" y="-7624"/>
            <a:ext cx="12191981" cy="6887365"/>
          </a:xfrm>
          <a:custGeom>
            <a:avLst/>
            <a:gdLst>
              <a:gd name="connsiteX0" fmla="*/ 0 w 12191981"/>
              <a:gd name="connsiteY0" fmla="*/ 0 h 6887365"/>
              <a:gd name="connsiteX1" fmla="*/ 824410 w 12191981"/>
              <a:gd name="connsiteY1" fmla="*/ 0 h 6887365"/>
              <a:gd name="connsiteX2" fmla="*/ 1283061 w 12191981"/>
              <a:gd name="connsiteY2" fmla="*/ 0 h 6887365"/>
              <a:gd name="connsiteX3" fmla="*/ 1497872 w 12191981"/>
              <a:gd name="connsiteY3" fmla="*/ 0 h 6887365"/>
              <a:gd name="connsiteX4" fmla="*/ 1712683 w 12191981"/>
              <a:gd name="connsiteY4" fmla="*/ 0 h 6887365"/>
              <a:gd name="connsiteX5" fmla="*/ 2293254 w 12191981"/>
              <a:gd name="connsiteY5" fmla="*/ 0 h 6887365"/>
              <a:gd name="connsiteX6" fmla="*/ 2873824 w 12191981"/>
              <a:gd name="connsiteY6" fmla="*/ 0 h 6887365"/>
              <a:gd name="connsiteX7" fmla="*/ 3576314 w 12191981"/>
              <a:gd name="connsiteY7" fmla="*/ 0 h 6887365"/>
              <a:gd name="connsiteX8" fmla="*/ 4278805 w 12191981"/>
              <a:gd name="connsiteY8" fmla="*/ 0 h 6887365"/>
              <a:gd name="connsiteX9" fmla="*/ 4615536 w 12191981"/>
              <a:gd name="connsiteY9" fmla="*/ 0 h 6887365"/>
              <a:gd name="connsiteX10" fmla="*/ 5318026 w 12191981"/>
              <a:gd name="connsiteY10" fmla="*/ 0 h 6887365"/>
              <a:gd name="connsiteX11" fmla="*/ 6020516 w 12191981"/>
              <a:gd name="connsiteY11" fmla="*/ 0 h 6887365"/>
              <a:gd name="connsiteX12" fmla="*/ 6601087 w 12191981"/>
              <a:gd name="connsiteY12" fmla="*/ 0 h 6887365"/>
              <a:gd name="connsiteX13" fmla="*/ 7303577 w 12191981"/>
              <a:gd name="connsiteY13" fmla="*/ 0 h 6887365"/>
              <a:gd name="connsiteX14" fmla="*/ 7762228 w 12191981"/>
              <a:gd name="connsiteY14" fmla="*/ 0 h 6887365"/>
              <a:gd name="connsiteX15" fmla="*/ 7977039 w 12191981"/>
              <a:gd name="connsiteY15" fmla="*/ 0 h 6887365"/>
              <a:gd name="connsiteX16" fmla="*/ 8313770 w 12191981"/>
              <a:gd name="connsiteY16" fmla="*/ 0 h 6887365"/>
              <a:gd name="connsiteX17" fmla="*/ 8528581 w 12191981"/>
              <a:gd name="connsiteY17" fmla="*/ 0 h 6887365"/>
              <a:gd name="connsiteX18" fmla="*/ 9352991 w 12191981"/>
              <a:gd name="connsiteY18" fmla="*/ 0 h 6887365"/>
              <a:gd name="connsiteX19" fmla="*/ 9811642 w 12191981"/>
              <a:gd name="connsiteY19" fmla="*/ 0 h 6887365"/>
              <a:gd name="connsiteX20" fmla="*/ 10514132 w 12191981"/>
              <a:gd name="connsiteY20" fmla="*/ 0 h 6887365"/>
              <a:gd name="connsiteX21" fmla="*/ 11216623 w 12191981"/>
              <a:gd name="connsiteY21" fmla="*/ 0 h 6887365"/>
              <a:gd name="connsiteX22" fmla="*/ 12191981 w 12191981"/>
              <a:gd name="connsiteY22" fmla="*/ 0 h 6887365"/>
              <a:gd name="connsiteX23" fmla="*/ 12191981 w 12191981"/>
              <a:gd name="connsiteY23" fmla="*/ 573947 h 6887365"/>
              <a:gd name="connsiteX24" fmla="*/ 12191981 w 12191981"/>
              <a:gd name="connsiteY24" fmla="*/ 1285641 h 6887365"/>
              <a:gd name="connsiteX25" fmla="*/ 12191981 w 12191981"/>
              <a:gd name="connsiteY25" fmla="*/ 1790715 h 6887365"/>
              <a:gd name="connsiteX26" fmla="*/ 12191981 w 12191981"/>
              <a:gd name="connsiteY26" fmla="*/ 2502409 h 6887365"/>
              <a:gd name="connsiteX27" fmla="*/ 12191981 w 12191981"/>
              <a:gd name="connsiteY27" fmla="*/ 3076356 h 6887365"/>
              <a:gd name="connsiteX28" fmla="*/ 12191981 w 12191981"/>
              <a:gd name="connsiteY28" fmla="*/ 3788051 h 6887365"/>
              <a:gd name="connsiteX29" fmla="*/ 12191981 w 12191981"/>
              <a:gd name="connsiteY29" fmla="*/ 4361998 h 6887365"/>
              <a:gd name="connsiteX30" fmla="*/ 12191981 w 12191981"/>
              <a:gd name="connsiteY30" fmla="*/ 4867071 h 6887365"/>
              <a:gd name="connsiteX31" fmla="*/ 12191981 w 12191981"/>
              <a:gd name="connsiteY31" fmla="*/ 5303271 h 6887365"/>
              <a:gd name="connsiteX32" fmla="*/ 12191981 w 12191981"/>
              <a:gd name="connsiteY32" fmla="*/ 5670597 h 6887365"/>
              <a:gd name="connsiteX33" fmla="*/ 12191981 w 12191981"/>
              <a:gd name="connsiteY33" fmla="*/ 6244544 h 6887365"/>
              <a:gd name="connsiteX34" fmla="*/ 12191981 w 12191981"/>
              <a:gd name="connsiteY34" fmla="*/ 6887365 h 6887365"/>
              <a:gd name="connsiteX35" fmla="*/ 11977170 w 12191981"/>
              <a:gd name="connsiteY35" fmla="*/ 6887365 h 6887365"/>
              <a:gd name="connsiteX36" fmla="*/ 11762359 w 12191981"/>
              <a:gd name="connsiteY36" fmla="*/ 6887365 h 6887365"/>
              <a:gd name="connsiteX37" fmla="*/ 11059868 w 12191981"/>
              <a:gd name="connsiteY37" fmla="*/ 6887365 h 6887365"/>
              <a:gd name="connsiteX38" fmla="*/ 10235458 w 12191981"/>
              <a:gd name="connsiteY38" fmla="*/ 6887365 h 6887365"/>
              <a:gd name="connsiteX39" fmla="*/ 9532968 w 12191981"/>
              <a:gd name="connsiteY39" fmla="*/ 6887365 h 6887365"/>
              <a:gd name="connsiteX40" fmla="*/ 9074317 w 12191981"/>
              <a:gd name="connsiteY40" fmla="*/ 6887365 h 6887365"/>
              <a:gd name="connsiteX41" fmla="*/ 8493747 w 12191981"/>
              <a:gd name="connsiteY41" fmla="*/ 6887365 h 6887365"/>
              <a:gd name="connsiteX42" fmla="*/ 7791256 w 12191981"/>
              <a:gd name="connsiteY42" fmla="*/ 6887365 h 6887365"/>
              <a:gd name="connsiteX43" fmla="*/ 6966846 w 12191981"/>
              <a:gd name="connsiteY43" fmla="*/ 6887365 h 6887365"/>
              <a:gd name="connsiteX44" fmla="*/ 6386276 w 12191981"/>
              <a:gd name="connsiteY44" fmla="*/ 6887365 h 6887365"/>
              <a:gd name="connsiteX45" fmla="*/ 5683785 w 12191981"/>
              <a:gd name="connsiteY45" fmla="*/ 6887365 h 6887365"/>
              <a:gd name="connsiteX46" fmla="*/ 5468974 w 12191981"/>
              <a:gd name="connsiteY46" fmla="*/ 6887365 h 6887365"/>
              <a:gd name="connsiteX47" fmla="*/ 4888404 w 12191981"/>
              <a:gd name="connsiteY47" fmla="*/ 6887365 h 6887365"/>
              <a:gd name="connsiteX48" fmla="*/ 4307833 w 12191981"/>
              <a:gd name="connsiteY48" fmla="*/ 6887365 h 6887365"/>
              <a:gd name="connsiteX49" fmla="*/ 3849183 w 12191981"/>
              <a:gd name="connsiteY49" fmla="*/ 6887365 h 6887365"/>
              <a:gd name="connsiteX50" fmla="*/ 3512452 w 12191981"/>
              <a:gd name="connsiteY50" fmla="*/ 6887365 h 6887365"/>
              <a:gd name="connsiteX51" fmla="*/ 2809961 w 12191981"/>
              <a:gd name="connsiteY51" fmla="*/ 6887365 h 6887365"/>
              <a:gd name="connsiteX52" fmla="*/ 2351311 w 12191981"/>
              <a:gd name="connsiteY52" fmla="*/ 6887365 h 6887365"/>
              <a:gd name="connsiteX53" fmla="*/ 2136500 w 12191981"/>
              <a:gd name="connsiteY53" fmla="*/ 6887365 h 6887365"/>
              <a:gd name="connsiteX54" fmla="*/ 1921688 w 12191981"/>
              <a:gd name="connsiteY54" fmla="*/ 6887365 h 6887365"/>
              <a:gd name="connsiteX55" fmla="*/ 1463038 w 12191981"/>
              <a:gd name="connsiteY55" fmla="*/ 6887365 h 6887365"/>
              <a:gd name="connsiteX56" fmla="*/ 882467 w 12191981"/>
              <a:gd name="connsiteY56" fmla="*/ 6887365 h 6887365"/>
              <a:gd name="connsiteX57" fmla="*/ 0 w 12191981"/>
              <a:gd name="connsiteY57" fmla="*/ 6887365 h 6887365"/>
              <a:gd name="connsiteX58" fmla="*/ 0 w 12191981"/>
              <a:gd name="connsiteY58" fmla="*/ 6175671 h 6887365"/>
              <a:gd name="connsiteX59" fmla="*/ 0 w 12191981"/>
              <a:gd name="connsiteY59" fmla="*/ 5808344 h 6887365"/>
              <a:gd name="connsiteX60" fmla="*/ 0 w 12191981"/>
              <a:gd name="connsiteY60" fmla="*/ 5441018 h 6887365"/>
              <a:gd name="connsiteX61" fmla="*/ 0 w 12191981"/>
              <a:gd name="connsiteY61" fmla="*/ 5004819 h 6887365"/>
              <a:gd name="connsiteX62" fmla="*/ 0 w 12191981"/>
              <a:gd name="connsiteY62" fmla="*/ 4499745 h 6887365"/>
              <a:gd name="connsiteX63" fmla="*/ 0 w 12191981"/>
              <a:gd name="connsiteY63" fmla="*/ 3994672 h 6887365"/>
              <a:gd name="connsiteX64" fmla="*/ 0 w 12191981"/>
              <a:gd name="connsiteY64" fmla="*/ 3558472 h 6887365"/>
              <a:gd name="connsiteX65" fmla="*/ 0 w 12191981"/>
              <a:gd name="connsiteY65" fmla="*/ 3122272 h 6887365"/>
              <a:gd name="connsiteX66" fmla="*/ 0 w 12191981"/>
              <a:gd name="connsiteY66" fmla="*/ 2617199 h 6887365"/>
              <a:gd name="connsiteX67" fmla="*/ 0 w 12191981"/>
              <a:gd name="connsiteY67" fmla="*/ 1905504 h 6887365"/>
              <a:gd name="connsiteX68" fmla="*/ 0 w 12191981"/>
              <a:gd name="connsiteY68" fmla="*/ 1331557 h 6887365"/>
              <a:gd name="connsiteX69" fmla="*/ 0 w 12191981"/>
              <a:gd name="connsiteY69" fmla="*/ 964231 h 6887365"/>
              <a:gd name="connsiteX70" fmla="*/ 0 w 12191981"/>
              <a:gd name="connsiteY70" fmla="*/ 0 h 6887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2191981" h="6887365" fill="none" extrusionOk="0">
                <a:moveTo>
                  <a:pt x="0" y="0"/>
                </a:moveTo>
                <a:cubicBezTo>
                  <a:pt x="355796" y="-40474"/>
                  <a:pt x="516009" y="64922"/>
                  <a:pt x="824410" y="0"/>
                </a:cubicBezTo>
                <a:cubicBezTo>
                  <a:pt x="1132811" y="-64922"/>
                  <a:pt x="1119730" y="16225"/>
                  <a:pt x="1283061" y="0"/>
                </a:cubicBezTo>
                <a:cubicBezTo>
                  <a:pt x="1446392" y="-16225"/>
                  <a:pt x="1452286" y="12483"/>
                  <a:pt x="1497872" y="0"/>
                </a:cubicBezTo>
                <a:cubicBezTo>
                  <a:pt x="1543458" y="-12483"/>
                  <a:pt x="1663736" y="9293"/>
                  <a:pt x="1712683" y="0"/>
                </a:cubicBezTo>
                <a:cubicBezTo>
                  <a:pt x="1761630" y="-9293"/>
                  <a:pt x="2145406" y="60220"/>
                  <a:pt x="2293254" y="0"/>
                </a:cubicBezTo>
                <a:cubicBezTo>
                  <a:pt x="2441102" y="-60220"/>
                  <a:pt x="2630352" y="5245"/>
                  <a:pt x="2873824" y="0"/>
                </a:cubicBezTo>
                <a:cubicBezTo>
                  <a:pt x="3117296" y="-5245"/>
                  <a:pt x="3391724" y="14573"/>
                  <a:pt x="3576314" y="0"/>
                </a:cubicBezTo>
                <a:cubicBezTo>
                  <a:pt x="3760904" y="-14573"/>
                  <a:pt x="4048192" y="43195"/>
                  <a:pt x="4278805" y="0"/>
                </a:cubicBezTo>
                <a:cubicBezTo>
                  <a:pt x="4509418" y="-43195"/>
                  <a:pt x="4539047" y="39870"/>
                  <a:pt x="4615536" y="0"/>
                </a:cubicBezTo>
                <a:cubicBezTo>
                  <a:pt x="4692025" y="-39870"/>
                  <a:pt x="5113309" y="12743"/>
                  <a:pt x="5318026" y="0"/>
                </a:cubicBezTo>
                <a:cubicBezTo>
                  <a:pt x="5522743" y="-12743"/>
                  <a:pt x="5691760" y="43371"/>
                  <a:pt x="6020516" y="0"/>
                </a:cubicBezTo>
                <a:cubicBezTo>
                  <a:pt x="6349272" y="-43371"/>
                  <a:pt x="6320125" y="54073"/>
                  <a:pt x="6601087" y="0"/>
                </a:cubicBezTo>
                <a:cubicBezTo>
                  <a:pt x="6882049" y="-54073"/>
                  <a:pt x="7110610" y="23817"/>
                  <a:pt x="7303577" y="0"/>
                </a:cubicBezTo>
                <a:cubicBezTo>
                  <a:pt x="7496544" y="-23817"/>
                  <a:pt x="7655923" y="8384"/>
                  <a:pt x="7762228" y="0"/>
                </a:cubicBezTo>
                <a:cubicBezTo>
                  <a:pt x="7868533" y="-8384"/>
                  <a:pt x="7917056" y="20410"/>
                  <a:pt x="7977039" y="0"/>
                </a:cubicBezTo>
                <a:cubicBezTo>
                  <a:pt x="8037022" y="-20410"/>
                  <a:pt x="8219030" y="38956"/>
                  <a:pt x="8313770" y="0"/>
                </a:cubicBezTo>
                <a:cubicBezTo>
                  <a:pt x="8408510" y="-38956"/>
                  <a:pt x="8433411" y="7128"/>
                  <a:pt x="8528581" y="0"/>
                </a:cubicBezTo>
                <a:cubicBezTo>
                  <a:pt x="8623751" y="-7128"/>
                  <a:pt x="9013556" y="41323"/>
                  <a:pt x="9352991" y="0"/>
                </a:cubicBezTo>
                <a:cubicBezTo>
                  <a:pt x="9692426" y="-41323"/>
                  <a:pt x="9660376" y="17317"/>
                  <a:pt x="9811642" y="0"/>
                </a:cubicBezTo>
                <a:cubicBezTo>
                  <a:pt x="9962908" y="-17317"/>
                  <a:pt x="10169748" y="58544"/>
                  <a:pt x="10514132" y="0"/>
                </a:cubicBezTo>
                <a:cubicBezTo>
                  <a:pt x="10858516" y="-58544"/>
                  <a:pt x="10992537" y="77872"/>
                  <a:pt x="11216623" y="0"/>
                </a:cubicBezTo>
                <a:cubicBezTo>
                  <a:pt x="11440709" y="-77872"/>
                  <a:pt x="11905843" y="96114"/>
                  <a:pt x="12191981" y="0"/>
                </a:cubicBezTo>
                <a:cubicBezTo>
                  <a:pt x="12247192" y="239143"/>
                  <a:pt x="12164584" y="344219"/>
                  <a:pt x="12191981" y="573947"/>
                </a:cubicBezTo>
                <a:cubicBezTo>
                  <a:pt x="12219378" y="803675"/>
                  <a:pt x="12117397" y="1141304"/>
                  <a:pt x="12191981" y="1285641"/>
                </a:cubicBezTo>
                <a:cubicBezTo>
                  <a:pt x="12266565" y="1429978"/>
                  <a:pt x="12145473" y="1674904"/>
                  <a:pt x="12191981" y="1790715"/>
                </a:cubicBezTo>
                <a:cubicBezTo>
                  <a:pt x="12238489" y="1906526"/>
                  <a:pt x="12176647" y="2172180"/>
                  <a:pt x="12191981" y="2502409"/>
                </a:cubicBezTo>
                <a:cubicBezTo>
                  <a:pt x="12207315" y="2832638"/>
                  <a:pt x="12186915" y="2931730"/>
                  <a:pt x="12191981" y="3076356"/>
                </a:cubicBezTo>
                <a:cubicBezTo>
                  <a:pt x="12197047" y="3220982"/>
                  <a:pt x="12145160" y="3621682"/>
                  <a:pt x="12191981" y="3788051"/>
                </a:cubicBezTo>
                <a:cubicBezTo>
                  <a:pt x="12238802" y="3954421"/>
                  <a:pt x="12174506" y="4117160"/>
                  <a:pt x="12191981" y="4361998"/>
                </a:cubicBezTo>
                <a:cubicBezTo>
                  <a:pt x="12209456" y="4606836"/>
                  <a:pt x="12183781" y="4732493"/>
                  <a:pt x="12191981" y="4867071"/>
                </a:cubicBezTo>
                <a:cubicBezTo>
                  <a:pt x="12200181" y="5001649"/>
                  <a:pt x="12157356" y="5178073"/>
                  <a:pt x="12191981" y="5303271"/>
                </a:cubicBezTo>
                <a:cubicBezTo>
                  <a:pt x="12226606" y="5428469"/>
                  <a:pt x="12151146" y="5501233"/>
                  <a:pt x="12191981" y="5670597"/>
                </a:cubicBezTo>
                <a:cubicBezTo>
                  <a:pt x="12232816" y="5839961"/>
                  <a:pt x="12163566" y="6057651"/>
                  <a:pt x="12191981" y="6244544"/>
                </a:cubicBezTo>
                <a:cubicBezTo>
                  <a:pt x="12220396" y="6431437"/>
                  <a:pt x="12161403" y="6752267"/>
                  <a:pt x="12191981" y="6887365"/>
                </a:cubicBezTo>
                <a:cubicBezTo>
                  <a:pt x="12110223" y="6907736"/>
                  <a:pt x="12022064" y="6885256"/>
                  <a:pt x="11977170" y="6887365"/>
                </a:cubicBezTo>
                <a:cubicBezTo>
                  <a:pt x="11932276" y="6889474"/>
                  <a:pt x="11849981" y="6863430"/>
                  <a:pt x="11762359" y="6887365"/>
                </a:cubicBezTo>
                <a:cubicBezTo>
                  <a:pt x="11674737" y="6911300"/>
                  <a:pt x="11202900" y="6824343"/>
                  <a:pt x="11059868" y="6887365"/>
                </a:cubicBezTo>
                <a:cubicBezTo>
                  <a:pt x="10916836" y="6950387"/>
                  <a:pt x="10609931" y="6875744"/>
                  <a:pt x="10235458" y="6887365"/>
                </a:cubicBezTo>
                <a:cubicBezTo>
                  <a:pt x="9860985" y="6898986"/>
                  <a:pt x="9804062" y="6860294"/>
                  <a:pt x="9532968" y="6887365"/>
                </a:cubicBezTo>
                <a:cubicBezTo>
                  <a:pt x="9261874" y="6914436"/>
                  <a:pt x="9190901" y="6852364"/>
                  <a:pt x="9074317" y="6887365"/>
                </a:cubicBezTo>
                <a:cubicBezTo>
                  <a:pt x="8957733" y="6922366"/>
                  <a:pt x="8740075" y="6848225"/>
                  <a:pt x="8493747" y="6887365"/>
                </a:cubicBezTo>
                <a:cubicBezTo>
                  <a:pt x="8247419" y="6926505"/>
                  <a:pt x="8099898" y="6830733"/>
                  <a:pt x="7791256" y="6887365"/>
                </a:cubicBezTo>
                <a:cubicBezTo>
                  <a:pt x="7482614" y="6943997"/>
                  <a:pt x="7375076" y="6876464"/>
                  <a:pt x="6966846" y="6887365"/>
                </a:cubicBezTo>
                <a:cubicBezTo>
                  <a:pt x="6558616" y="6898266"/>
                  <a:pt x="6614957" y="6862395"/>
                  <a:pt x="6386276" y="6887365"/>
                </a:cubicBezTo>
                <a:cubicBezTo>
                  <a:pt x="6157595" y="6912335"/>
                  <a:pt x="5930002" y="6814784"/>
                  <a:pt x="5683785" y="6887365"/>
                </a:cubicBezTo>
                <a:cubicBezTo>
                  <a:pt x="5437568" y="6959946"/>
                  <a:pt x="5530247" y="6868990"/>
                  <a:pt x="5468974" y="6887365"/>
                </a:cubicBezTo>
                <a:cubicBezTo>
                  <a:pt x="5407701" y="6905740"/>
                  <a:pt x="5056439" y="6835009"/>
                  <a:pt x="4888404" y="6887365"/>
                </a:cubicBezTo>
                <a:cubicBezTo>
                  <a:pt x="4720369" y="6939721"/>
                  <a:pt x="4557052" y="6866309"/>
                  <a:pt x="4307833" y="6887365"/>
                </a:cubicBezTo>
                <a:cubicBezTo>
                  <a:pt x="4058614" y="6908421"/>
                  <a:pt x="4008150" y="6834998"/>
                  <a:pt x="3849183" y="6887365"/>
                </a:cubicBezTo>
                <a:cubicBezTo>
                  <a:pt x="3690216" y="6939732"/>
                  <a:pt x="3620860" y="6859383"/>
                  <a:pt x="3512452" y="6887365"/>
                </a:cubicBezTo>
                <a:cubicBezTo>
                  <a:pt x="3404044" y="6915347"/>
                  <a:pt x="2986895" y="6831027"/>
                  <a:pt x="2809961" y="6887365"/>
                </a:cubicBezTo>
                <a:cubicBezTo>
                  <a:pt x="2633027" y="6943703"/>
                  <a:pt x="2525777" y="6857151"/>
                  <a:pt x="2351311" y="6887365"/>
                </a:cubicBezTo>
                <a:cubicBezTo>
                  <a:pt x="2176845" y="6917579"/>
                  <a:pt x="2191746" y="6869261"/>
                  <a:pt x="2136500" y="6887365"/>
                </a:cubicBezTo>
                <a:cubicBezTo>
                  <a:pt x="2081254" y="6905469"/>
                  <a:pt x="1990055" y="6878291"/>
                  <a:pt x="1921688" y="6887365"/>
                </a:cubicBezTo>
                <a:cubicBezTo>
                  <a:pt x="1853321" y="6896439"/>
                  <a:pt x="1575187" y="6852025"/>
                  <a:pt x="1463038" y="6887365"/>
                </a:cubicBezTo>
                <a:cubicBezTo>
                  <a:pt x="1350889" y="6922705"/>
                  <a:pt x="1089545" y="6824938"/>
                  <a:pt x="882467" y="6887365"/>
                </a:cubicBezTo>
                <a:cubicBezTo>
                  <a:pt x="675389" y="6949792"/>
                  <a:pt x="394761" y="6861219"/>
                  <a:pt x="0" y="6887365"/>
                </a:cubicBezTo>
                <a:cubicBezTo>
                  <a:pt x="-63660" y="6571091"/>
                  <a:pt x="56565" y="6431967"/>
                  <a:pt x="0" y="6175671"/>
                </a:cubicBezTo>
                <a:cubicBezTo>
                  <a:pt x="-56565" y="5919375"/>
                  <a:pt x="31675" y="5991471"/>
                  <a:pt x="0" y="5808344"/>
                </a:cubicBezTo>
                <a:cubicBezTo>
                  <a:pt x="-31675" y="5625217"/>
                  <a:pt x="9709" y="5620983"/>
                  <a:pt x="0" y="5441018"/>
                </a:cubicBezTo>
                <a:cubicBezTo>
                  <a:pt x="-9709" y="5261053"/>
                  <a:pt x="35624" y="5217068"/>
                  <a:pt x="0" y="5004819"/>
                </a:cubicBezTo>
                <a:cubicBezTo>
                  <a:pt x="-35624" y="4792570"/>
                  <a:pt x="51766" y="4667798"/>
                  <a:pt x="0" y="4499745"/>
                </a:cubicBezTo>
                <a:cubicBezTo>
                  <a:pt x="-51766" y="4331692"/>
                  <a:pt x="53385" y="4228313"/>
                  <a:pt x="0" y="3994672"/>
                </a:cubicBezTo>
                <a:cubicBezTo>
                  <a:pt x="-53385" y="3761031"/>
                  <a:pt x="40680" y="3670563"/>
                  <a:pt x="0" y="3558472"/>
                </a:cubicBezTo>
                <a:cubicBezTo>
                  <a:pt x="-40680" y="3446381"/>
                  <a:pt x="33250" y="3307620"/>
                  <a:pt x="0" y="3122272"/>
                </a:cubicBezTo>
                <a:cubicBezTo>
                  <a:pt x="-33250" y="2936924"/>
                  <a:pt x="6470" y="2721863"/>
                  <a:pt x="0" y="2617199"/>
                </a:cubicBezTo>
                <a:cubicBezTo>
                  <a:pt x="-6470" y="2512535"/>
                  <a:pt x="49018" y="2247298"/>
                  <a:pt x="0" y="1905504"/>
                </a:cubicBezTo>
                <a:cubicBezTo>
                  <a:pt x="-49018" y="1563711"/>
                  <a:pt x="26401" y="1488684"/>
                  <a:pt x="0" y="1331557"/>
                </a:cubicBezTo>
                <a:cubicBezTo>
                  <a:pt x="-26401" y="1174430"/>
                  <a:pt x="6105" y="1124432"/>
                  <a:pt x="0" y="964231"/>
                </a:cubicBezTo>
                <a:cubicBezTo>
                  <a:pt x="-6105" y="804030"/>
                  <a:pt x="73834" y="439190"/>
                  <a:pt x="0" y="0"/>
                </a:cubicBezTo>
                <a:close/>
              </a:path>
              <a:path w="12191981" h="6887365" stroke="0" extrusionOk="0">
                <a:moveTo>
                  <a:pt x="0" y="0"/>
                </a:moveTo>
                <a:cubicBezTo>
                  <a:pt x="143068" y="-24924"/>
                  <a:pt x="421291" y="57573"/>
                  <a:pt x="580571" y="0"/>
                </a:cubicBezTo>
                <a:cubicBezTo>
                  <a:pt x="739851" y="-57573"/>
                  <a:pt x="1078957" y="65188"/>
                  <a:pt x="1404981" y="0"/>
                </a:cubicBezTo>
                <a:cubicBezTo>
                  <a:pt x="1731005" y="-65188"/>
                  <a:pt x="1701573" y="46588"/>
                  <a:pt x="1863631" y="0"/>
                </a:cubicBezTo>
                <a:cubicBezTo>
                  <a:pt x="2025689" y="-46588"/>
                  <a:pt x="2006505" y="14795"/>
                  <a:pt x="2078442" y="0"/>
                </a:cubicBezTo>
                <a:cubicBezTo>
                  <a:pt x="2150379" y="-14795"/>
                  <a:pt x="2248193" y="3149"/>
                  <a:pt x="2415173" y="0"/>
                </a:cubicBezTo>
                <a:cubicBezTo>
                  <a:pt x="2582153" y="-3149"/>
                  <a:pt x="2721264" y="2198"/>
                  <a:pt x="2995744" y="0"/>
                </a:cubicBezTo>
                <a:cubicBezTo>
                  <a:pt x="3270224" y="-2198"/>
                  <a:pt x="3618652" y="84798"/>
                  <a:pt x="3820154" y="0"/>
                </a:cubicBezTo>
                <a:cubicBezTo>
                  <a:pt x="4021656" y="-84798"/>
                  <a:pt x="4071689" y="31943"/>
                  <a:pt x="4278805" y="0"/>
                </a:cubicBezTo>
                <a:cubicBezTo>
                  <a:pt x="4485921" y="-31943"/>
                  <a:pt x="4424706" y="24754"/>
                  <a:pt x="4493616" y="0"/>
                </a:cubicBezTo>
                <a:cubicBezTo>
                  <a:pt x="4562526" y="-24754"/>
                  <a:pt x="4706739" y="16828"/>
                  <a:pt x="4830347" y="0"/>
                </a:cubicBezTo>
                <a:cubicBezTo>
                  <a:pt x="4953955" y="-16828"/>
                  <a:pt x="5365016" y="29261"/>
                  <a:pt x="5532837" y="0"/>
                </a:cubicBezTo>
                <a:cubicBezTo>
                  <a:pt x="5700658" y="-29261"/>
                  <a:pt x="5786797" y="11143"/>
                  <a:pt x="5869568" y="0"/>
                </a:cubicBezTo>
                <a:cubicBezTo>
                  <a:pt x="5952339" y="-11143"/>
                  <a:pt x="6038750" y="3494"/>
                  <a:pt x="6084379" y="0"/>
                </a:cubicBezTo>
                <a:cubicBezTo>
                  <a:pt x="6130008" y="-3494"/>
                  <a:pt x="6609619" y="30223"/>
                  <a:pt x="6786869" y="0"/>
                </a:cubicBezTo>
                <a:cubicBezTo>
                  <a:pt x="6964119" y="-30223"/>
                  <a:pt x="6927428" y="3840"/>
                  <a:pt x="7001681" y="0"/>
                </a:cubicBezTo>
                <a:cubicBezTo>
                  <a:pt x="7075934" y="-3840"/>
                  <a:pt x="7457238" y="47054"/>
                  <a:pt x="7582251" y="0"/>
                </a:cubicBezTo>
                <a:cubicBezTo>
                  <a:pt x="7707264" y="-47054"/>
                  <a:pt x="8051058" y="88974"/>
                  <a:pt x="8406661" y="0"/>
                </a:cubicBezTo>
                <a:cubicBezTo>
                  <a:pt x="8762264" y="-88974"/>
                  <a:pt x="8532405" y="5386"/>
                  <a:pt x="8621472" y="0"/>
                </a:cubicBezTo>
                <a:cubicBezTo>
                  <a:pt x="8710539" y="-5386"/>
                  <a:pt x="8736463" y="20869"/>
                  <a:pt x="8836283" y="0"/>
                </a:cubicBezTo>
                <a:cubicBezTo>
                  <a:pt x="8936103" y="-20869"/>
                  <a:pt x="9324363" y="46601"/>
                  <a:pt x="9538774" y="0"/>
                </a:cubicBezTo>
                <a:cubicBezTo>
                  <a:pt x="9753185" y="-46601"/>
                  <a:pt x="9733009" y="30114"/>
                  <a:pt x="9875505" y="0"/>
                </a:cubicBezTo>
                <a:cubicBezTo>
                  <a:pt x="10018001" y="-30114"/>
                  <a:pt x="10133379" y="34905"/>
                  <a:pt x="10212236" y="0"/>
                </a:cubicBezTo>
                <a:cubicBezTo>
                  <a:pt x="10291093" y="-34905"/>
                  <a:pt x="10801452" y="72014"/>
                  <a:pt x="11036646" y="0"/>
                </a:cubicBezTo>
                <a:cubicBezTo>
                  <a:pt x="11271840" y="-72014"/>
                  <a:pt x="11918276" y="123623"/>
                  <a:pt x="12191981" y="0"/>
                </a:cubicBezTo>
                <a:cubicBezTo>
                  <a:pt x="12248827" y="141769"/>
                  <a:pt x="12134016" y="285216"/>
                  <a:pt x="12191981" y="505073"/>
                </a:cubicBezTo>
                <a:cubicBezTo>
                  <a:pt x="12249946" y="724930"/>
                  <a:pt x="12148808" y="853905"/>
                  <a:pt x="12191981" y="941273"/>
                </a:cubicBezTo>
                <a:cubicBezTo>
                  <a:pt x="12235154" y="1028641"/>
                  <a:pt x="12178234" y="1133022"/>
                  <a:pt x="12191981" y="1308599"/>
                </a:cubicBezTo>
                <a:cubicBezTo>
                  <a:pt x="12205728" y="1484176"/>
                  <a:pt x="12141820" y="1632450"/>
                  <a:pt x="12191981" y="1951420"/>
                </a:cubicBezTo>
                <a:cubicBezTo>
                  <a:pt x="12242142" y="2270390"/>
                  <a:pt x="12125075" y="2505148"/>
                  <a:pt x="12191981" y="2663114"/>
                </a:cubicBezTo>
                <a:cubicBezTo>
                  <a:pt x="12258887" y="2821080"/>
                  <a:pt x="12175123" y="2852120"/>
                  <a:pt x="12191981" y="3030441"/>
                </a:cubicBezTo>
                <a:cubicBezTo>
                  <a:pt x="12208839" y="3208762"/>
                  <a:pt x="12166333" y="3429049"/>
                  <a:pt x="12191981" y="3604388"/>
                </a:cubicBezTo>
                <a:cubicBezTo>
                  <a:pt x="12217629" y="3779727"/>
                  <a:pt x="12121382" y="4064782"/>
                  <a:pt x="12191981" y="4247208"/>
                </a:cubicBezTo>
                <a:cubicBezTo>
                  <a:pt x="12262580" y="4429634"/>
                  <a:pt x="12177745" y="4617919"/>
                  <a:pt x="12191981" y="4821156"/>
                </a:cubicBezTo>
                <a:cubicBezTo>
                  <a:pt x="12206217" y="5024393"/>
                  <a:pt x="12188537" y="5155895"/>
                  <a:pt x="12191981" y="5257355"/>
                </a:cubicBezTo>
                <a:cubicBezTo>
                  <a:pt x="12195425" y="5358815"/>
                  <a:pt x="12180938" y="5461855"/>
                  <a:pt x="12191981" y="5624681"/>
                </a:cubicBezTo>
                <a:cubicBezTo>
                  <a:pt x="12203024" y="5787507"/>
                  <a:pt x="12190291" y="6077895"/>
                  <a:pt x="12191981" y="6267502"/>
                </a:cubicBezTo>
                <a:cubicBezTo>
                  <a:pt x="12193671" y="6457109"/>
                  <a:pt x="12135099" y="6683726"/>
                  <a:pt x="12191981" y="6887365"/>
                </a:cubicBezTo>
                <a:cubicBezTo>
                  <a:pt x="12061462" y="6908717"/>
                  <a:pt x="11925638" y="6832810"/>
                  <a:pt x="11733330" y="6887365"/>
                </a:cubicBezTo>
                <a:cubicBezTo>
                  <a:pt x="11541022" y="6941920"/>
                  <a:pt x="11484783" y="6882894"/>
                  <a:pt x="11396599" y="6887365"/>
                </a:cubicBezTo>
                <a:cubicBezTo>
                  <a:pt x="11308415" y="6891836"/>
                  <a:pt x="11134103" y="6871522"/>
                  <a:pt x="10937949" y="6887365"/>
                </a:cubicBezTo>
                <a:cubicBezTo>
                  <a:pt x="10741795" y="6903208"/>
                  <a:pt x="10636250" y="6853333"/>
                  <a:pt x="10479298" y="6887365"/>
                </a:cubicBezTo>
                <a:cubicBezTo>
                  <a:pt x="10322346" y="6921397"/>
                  <a:pt x="10022655" y="6815264"/>
                  <a:pt x="9776808" y="6887365"/>
                </a:cubicBezTo>
                <a:cubicBezTo>
                  <a:pt x="9530961" y="6959466"/>
                  <a:pt x="9141072" y="6831560"/>
                  <a:pt x="8952397" y="6887365"/>
                </a:cubicBezTo>
                <a:cubicBezTo>
                  <a:pt x="8763722" y="6943170"/>
                  <a:pt x="8464981" y="6866898"/>
                  <a:pt x="8127987" y="6887365"/>
                </a:cubicBezTo>
                <a:cubicBezTo>
                  <a:pt x="7790993" y="6907832"/>
                  <a:pt x="7835468" y="6872070"/>
                  <a:pt x="7669337" y="6887365"/>
                </a:cubicBezTo>
                <a:cubicBezTo>
                  <a:pt x="7503206" y="6902660"/>
                  <a:pt x="7544642" y="6877262"/>
                  <a:pt x="7454526" y="6887365"/>
                </a:cubicBezTo>
                <a:cubicBezTo>
                  <a:pt x="7364410" y="6897468"/>
                  <a:pt x="7160837" y="6852582"/>
                  <a:pt x="6995875" y="6887365"/>
                </a:cubicBezTo>
                <a:cubicBezTo>
                  <a:pt x="6830913" y="6922148"/>
                  <a:pt x="6701576" y="6872979"/>
                  <a:pt x="6415304" y="6887365"/>
                </a:cubicBezTo>
                <a:cubicBezTo>
                  <a:pt x="6129032" y="6901751"/>
                  <a:pt x="6063517" y="6863939"/>
                  <a:pt x="5956654" y="6887365"/>
                </a:cubicBezTo>
                <a:cubicBezTo>
                  <a:pt x="5849791" y="6910791"/>
                  <a:pt x="5314796" y="6800702"/>
                  <a:pt x="5132243" y="6887365"/>
                </a:cubicBezTo>
                <a:cubicBezTo>
                  <a:pt x="4949690" y="6974028"/>
                  <a:pt x="4753054" y="6827909"/>
                  <a:pt x="4429753" y="6887365"/>
                </a:cubicBezTo>
                <a:cubicBezTo>
                  <a:pt x="4106452" y="6946821"/>
                  <a:pt x="4008030" y="6856726"/>
                  <a:pt x="3727263" y="6887365"/>
                </a:cubicBezTo>
                <a:cubicBezTo>
                  <a:pt x="3446496" y="6918004"/>
                  <a:pt x="3541260" y="6877028"/>
                  <a:pt x="3390532" y="6887365"/>
                </a:cubicBezTo>
                <a:cubicBezTo>
                  <a:pt x="3239804" y="6897702"/>
                  <a:pt x="2934651" y="6851054"/>
                  <a:pt x="2809961" y="6887365"/>
                </a:cubicBezTo>
                <a:cubicBezTo>
                  <a:pt x="2685271" y="6923676"/>
                  <a:pt x="2393670" y="6827324"/>
                  <a:pt x="1985551" y="6887365"/>
                </a:cubicBezTo>
                <a:cubicBezTo>
                  <a:pt x="1577432" y="6947406"/>
                  <a:pt x="1480849" y="6838080"/>
                  <a:pt x="1161141" y="6887365"/>
                </a:cubicBezTo>
                <a:cubicBezTo>
                  <a:pt x="841433" y="6936650"/>
                  <a:pt x="364386" y="6791154"/>
                  <a:pt x="0" y="6887365"/>
                </a:cubicBezTo>
                <a:cubicBezTo>
                  <a:pt x="-11361" y="6722814"/>
                  <a:pt x="57590" y="6535703"/>
                  <a:pt x="0" y="6382292"/>
                </a:cubicBezTo>
                <a:cubicBezTo>
                  <a:pt x="-57590" y="6228881"/>
                  <a:pt x="56451" y="6041581"/>
                  <a:pt x="0" y="5808344"/>
                </a:cubicBezTo>
                <a:cubicBezTo>
                  <a:pt x="-56451" y="5575107"/>
                  <a:pt x="33505" y="5383373"/>
                  <a:pt x="0" y="5165524"/>
                </a:cubicBezTo>
                <a:cubicBezTo>
                  <a:pt x="-33505" y="4947675"/>
                  <a:pt x="3681" y="4657202"/>
                  <a:pt x="0" y="4453829"/>
                </a:cubicBezTo>
                <a:cubicBezTo>
                  <a:pt x="-3681" y="4250456"/>
                  <a:pt x="26548" y="3957247"/>
                  <a:pt x="0" y="3811009"/>
                </a:cubicBezTo>
                <a:cubicBezTo>
                  <a:pt x="-26548" y="3664771"/>
                  <a:pt x="58191" y="3390472"/>
                  <a:pt x="0" y="3099314"/>
                </a:cubicBezTo>
                <a:cubicBezTo>
                  <a:pt x="-58191" y="2808157"/>
                  <a:pt x="42012" y="2716803"/>
                  <a:pt x="0" y="2594241"/>
                </a:cubicBezTo>
                <a:cubicBezTo>
                  <a:pt x="-42012" y="2471679"/>
                  <a:pt x="39468" y="2246468"/>
                  <a:pt x="0" y="2020294"/>
                </a:cubicBezTo>
                <a:cubicBezTo>
                  <a:pt x="-39468" y="1794120"/>
                  <a:pt x="46717" y="1719838"/>
                  <a:pt x="0" y="1584094"/>
                </a:cubicBezTo>
                <a:cubicBezTo>
                  <a:pt x="-46717" y="1448350"/>
                  <a:pt x="59906" y="1309312"/>
                  <a:pt x="0" y="1079021"/>
                </a:cubicBezTo>
                <a:cubicBezTo>
                  <a:pt x="-59906" y="848730"/>
                  <a:pt x="47561" y="840651"/>
                  <a:pt x="0" y="642821"/>
                </a:cubicBezTo>
                <a:cubicBezTo>
                  <a:pt x="-47561" y="444991"/>
                  <a:pt x="65717" y="19614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0721003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92E980F-082F-7A74-D901-500BA78F9479}"/>
              </a:ext>
            </a:extLst>
          </p:cNvPr>
          <p:cNvSpPr txBox="1"/>
          <p:nvPr/>
        </p:nvSpPr>
        <p:spPr>
          <a:xfrm>
            <a:off x="7204436" y="571361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pic>
        <p:nvPicPr>
          <p:cNvPr id="5" name="Picture 4" descr="A hand with glowing blue lights&#10;&#10;Description automatically generated with medium confidence">
            <a:extLst>
              <a:ext uri="{FF2B5EF4-FFF2-40B4-BE49-F238E27FC236}">
                <a16:creationId xmlns:a16="http://schemas.microsoft.com/office/drawing/2014/main" id="{C68C9027-D497-0702-828A-AFE7D666C02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4" r="3" b="2"/>
          <a:stretch/>
        </p:blipFill>
        <p:spPr>
          <a:xfrm rot="16200000">
            <a:off x="-200455" y="185211"/>
            <a:ext cx="6853224" cy="6532173"/>
          </a:xfrm>
          <a:custGeom>
            <a:avLst/>
            <a:gdLst>
              <a:gd name="connsiteX0" fmla="*/ 0 w 6853224"/>
              <a:gd name="connsiteY0" fmla="*/ 0 h 6532173"/>
              <a:gd name="connsiteX1" fmla="*/ 639634 w 6853224"/>
              <a:gd name="connsiteY1" fmla="*/ 0 h 6532173"/>
              <a:gd name="connsiteX2" fmla="*/ 1142204 w 6853224"/>
              <a:gd name="connsiteY2" fmla="*/ 0 h 6532173"/>
              <a:gd name="connsiteX3" fmla="*/ 1507709 w 6853224"/>
              <a:gd name="connsiteY3" fmla="*/ 0 h 6532173"/>
              <a:gd name="connsiteX4" fmla="*/ 1873215 w 6853224"/>
              <a:gd name="connsiteY4" fmla="*/ 0 h 6532173"/>
              <a:gd name="connsiteX5" fmla="*/ 2238720 w 6853224"/>
              <a:gd name="connsiteY5" fmla="*/ 0 h 6532173"/>
              <a:gd name="connsiteX6" fmla="*/ 2946886 w 6853224"/>
              <a:gd name="connsiteY6" fmla="*/ 0 h 6532173"/>
              <a:gd name="connsiteX7" fmla="*/ 3380924 w 6853224"/>
              <a:gd name="connsiteY7" fmla="*/ 0 h 6532173"/>
              <a:gd name="connsiteX8" fmla="*/ 4089090 w 6853224"/>
              <a:gd name="connsiteY8" fmla="*/ 0 h 6532173"/>
              <a:gd name="connsiteX9" fmla="*/ 4797257 w 6853224"/>
              <a:gd name="connsiteY9" fmla="*/ 0 h 6532173"/>
              <a:gd name="connsiteX10" fmla="*/ 5162762 w 6853224"/>
              <a:gd name="connsiteY10" fmla="*/ 0 h 6532173"/>
              <a:gd name="connsiteX11" fmla="*/ 5665332 w 6853224"/>
              <a:gd name="connsiteY11" fmla="*/ 0 h 6532173"/>
              <a:gd name="connsiteX12" fmla="*/ 6030837 w 6853224"/>
              <a:gd name="connsiteY12" fmla="*/ 0 h 6532173"/>
              <a:gd name="connsiteX13" fmla="*/ 6853224 w 6853224"/>
              <a:gd name="connsiteY13" fmla="*/ 0 h 6532173"/>
              <a:gd name="connsiteX14" fmla="*/ 6853224 w 6853224"/>
              <a:gd name="connsiteY14" fmla="*/ 528512 h 6532173"/>
              <a:gd name="connsiteX15" fmla="*/ 6853224 w 6853224"/>
              <a:gd name="connsiteY15" fmla="*/ 1252990 h 6532173"/>
              <a:gd name="connsiteX16" fmla="*/ 6853224 w 6853224"/>
              <a:gd name="connsiteY16" fmla="*/ 1912145 h 6532173"/>
              <a:gd name="connsiteX17" fmla="*/ 6853224 w 6853224"/>
              <a:gd name="connsiteY17" fmla="*/ 2375336 h 6532173"/>
              <a:gd name="connsiteX18" fmla="*/ 6853224 w 6853224"/>
              <a:gd name="connsiteY18" fmla="*/ 2969170 h 6532173"/>
              <a:gd name="connsiteX19" fmla="*/ 6853224 w 6853224"/>
              <a:gd name="connsiteY19" fmla="*/ 3432360 h 6532173"/>
              <a:gd name="connsiteX20" fmla="*/ 6853224 w 6853224"/>
              <a:gd name="connsiteY20" fmla="*/ 3960872 h 6532173"/>
              <a:gd name="connsiteX21" fmla="*/ 6853224 w 6853224"/>
              <a:gd name="connsiteY21" fmla="*/ 4489384 h 6532173"/>
              <a:gd name="connsiteX22" fmla="*/ 6853224 w 6853224"/>
              <a:gd name="connsiteY22" fmla="*/ 5213862 h 6532173"/>
              <a:gd name="connsiteX23" fmla="*/ 6853224 w 6853224"/>
              <a:gd name="connsiteY23" fmla="*/ 5742374 h 6532173"/>
              <a:gd name="connsiteX24" fmla="*/ 6853224 w 6853224"/>
              <a:gd name="connsiteY24" fmla="*/ 6532173 h 6532173"/>
              <a:gd name="connsiteX25" fmla="*/ 6282122 w 6853224"/>
              <a:gd name="connsiteY25" fmla="*/ 6532173 h 6532173"/>
              <a:gd name="connsiteX26" fmla="*/ 5711020 w 6853224"/>
              <a:gd name="connsiteY26" fmla="*/ 6532173 h 6532173"/>
              <a:gd name="connsiteX27" fmla="*/ 5071386 w 6853224"/>
              <a:gd name="connsiteY27" fmla="*/ 6532173 h 6532173"/>
              <a:gd name="connsiteX28" fmla="*/ 4363219 w 6853224"/>
              <a:gd name="connsiteY28" fmla="*/ 6532173 h 6532173"/>
              <a:gd name="connsiteX29" fmla="*/ 3860650 w 6853224"/>
              <a:gd name="connsiteY29" fmla="*/ 6532173 h 6532173"/>
              <a:gd name="connsiteX30" fmla="*/ 3289548 w 6853224"/>
              <a:gd name="connsiteY30" fmla="*/ 6532173 h 6532173"/>
              <a:gd name="connsiteX31" fmla="*/ 2649913 w 6853224"/>
              <a:gd name="connsiteY31" fmla="*/ 6532173 h 6532173"/>
              <a:gd name="connsiteX32" fmla="*/ 2010279 w 6853224"/>
              <a:gd name="connsiteY32" fmla="*/ 6532173 h 6532173"/>
              <a:gd name="connsiteX33" fmla="*/ 1439177 w 6853224"/>
              <a:gd name="connsiteY33" fmla="*/ 6532173 h 6532173"/>
              <a:gd name="connsiteX34" fmla="*/ 1005140 w 6853224"/>
              <a:gd name="connsiteY34" fmla="*/ 6532173 h 6532173"/>
              <a:gd name="connsiteX35" fmla="*/ 0 w 6853224"/>
              <a:gd name="connsiteY35" fmla="*/ 6532173 h 6532173"/>
              <a:gd name="connsiteX36" fmla="*/ 0 w 6853224"/>
              <a:gd name="connsiteY36" fmla="*/ 6134304 h 6532173"/>
              <a:gd name="connsiteX37" fmla="*/ 0 w 6853224"/>
              <a:gd name="connsiteY37" fmla="*/ 5605792 h 6532173"/>
              <a:gd name="connsiteX38" fmla="*/ 0 w 6853224"/>
              <a:gd name="connsiteY38" fmla="*/ 4946636 h 6532173"/>
              <a:gd name="connsiteX39" fmla="*/ 0 w 6853224"/>
              <a:gd name="connsiteY39" fmla="*/ 4287481 h 6532173"/>
              <a:gd name="connsiteX40" fmla="*/ 0 w 6853224"/>
              <a:gd name="connsiteY40" fmla="*/ 3628325 h 6532173"/>
              <a:gd name="connsiteX41" fmla="*/ 0 w 6853224"/>
              <a:gd name="connsiteY41" fmla="*/ 3034491 h 6532173"/>
              <a:gd name="connsiteX42" fmla="*/ 0 w 6853224"/>
              <a:gd name="connsiteY42" fmla="*/ 2310014 h 6532173"/>
              <a:gd name="connsiteX43" fmla="*/ 0 w 6853224"/>
              <a:gd name="connsiteY43" fmla="*/ 1781502 h 6532173"/>
              <a:gd name="connsiteX44" fmla="*/ 0 w 6853224"/>
              <a:gd name="connsiteY44" fmla="*/ 1383633 h 6532173"/>
              <a:gd name="connsiteX45" fmla="*/ 0 w 6853224"/>
              <a:gd name="connsiteY45" fmla="*/ 920443 h 6532173"/>
              <a:gd name="connsiteX46" fmla="*/ 0 w 6853224"/>
              <a:gd name="connsiteY46" fmla="*/ 0 h 6532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6853224" h="6532173" fill="none" extrusionOk="0">
                <a:moveTo>
                  <a:pt x="0" y="0"/>
                </a:moveTo>
                <a:cubicBezTo>
                  <a:pt x="197330" y="-57462"/>
                  <a:pt x="416828" y="56071"/>
                  <a:pt x="639634" y="0"/>
                </a:cubicBezTo>
                <a:cubicBezTo>
                  <a:pt x="862440" y="-56071"/>
                  <a:pt x="926270" y="27492"/>
                  <a:pt x="1142204" y="0"/>
                </a:cubicBezTo>
                <a:cubicBezTo>
                  <a:pt x="1358138" y="-27492"/>
                  <a:pt x="1355130" y="38642"/>
                  <a:pt x="1507709" y="0"/>
                </a:cubicBezTo>
                <a:cubicBezTo>
                  <a:pt x="1660288" y="-38642"/>
                  <a:pt x="1734613" y="17299"/>
                  <a:pt x="1873215" y="0"/>
                </a:cubicBezTo>
                <a:cubicBezTo>
                  <a:pt x="2011817" y="-17299"/>
                  <a:pt x="2094713" y="8185"/>
                  <a:pt x="2238720" y="0"/>
                </a:cubicBezTo>
                <a:cubicBezTo>
                  <a:pt x="2382728" y="-8185"/>
                  <a:pt x="2684726" y="45808"/>
                  <a:pt x="2946886" y="0"/>
                </a:cubicBezTo>
                <a:cubicBezTo>
                  <a:pt x="3209046" y="-45808"/>
                  <a:pt x="3165964" y="48387"/>
                  <a:pt x="3380924" y="0"/>
                </a:cubicBezTo>
                <a:cubicBezTo>
                  <a:pt x="3595884" y="-48387"/>
                  <a:pt x="3874431" y="12350"/>
                  <a:pt x="4089090" y="0"/>
                </a:cubicBezTo>
                <a:cubicBezTo>
                  <a:pt x="4303749" y="-12350"/>
                  <a:pt x="4571762" y="78658"/>
                  <a:pt x="4797257" y="0"/>
                </a:cubicBezTo>
                <a:cubicBezTo>
                  <a:pt x="5022752" y="-78658"/>
                  <a:pt x="5089088" y="39911"/>
                  <a:pt x="5162762" y="0"/>
                </a:cubicBezTo>
                <a:cubicBezTo>
                  <a:pt x="5236437" y="-39911"/>
                  <a:pt x="5559308" y="28603"/>
                  <a:pt x="5665332" y="0"/>
                </a:cubicBezTo>
                <a:cubicBezTo>
                  <a:pt x="5771356" y="-28603"/>
                  <a:pt x="5895206" y="5074"/>
                  <a:pt x="6030837" y="0"/>
                </a:cubicBezTo>
                <a:cubicBezTo>
                  <a:pt x="6166469" y="-5074"/>
                  <a:pt x="6504325" y="54229"/>
                  <a:pt x="6853224" y="0"/>
                </a:cubicBezTo>
                <a:cubicBezTo>
                  <a:pt x="6864784" y="206483"/>
                  <a:pt x="6851736" y="398285"/>
                  <a:pt x="6853224" y="528512"/>
                </a:cubicBezTo>
                <a:cubicBezTo>
                  <a:pt x="6854712" y="658739"/>
                  <a:pt x="6778785" y="979163"/>
                  <a:pt x="6853224" y="1252990"/>
                </a:cubicBezTo>
                <a:cubicBezTo>
                  <a:pt x="6927663" y="1526817"/>
                  <a:pt x="6824611" y="1664049"/>
                  <a:pt x="6853224" y="1912145"/>
                </a:cubicBezTo>
                <a:cubicBezTo>
                  <a:pt x="6881837" y="2160241"/>
                  <a:pt x="6842519" y="2145950"/>
                  <a:pt x="6853224" y="2375336"/>
                </a:cubicBezTo>
                <a:cubicBezTo>
                  <a:pt x="6863929" y="2604722"/>
                  <a:pt x="6784622" y="2747901"/>
                  <a:pt x="6853224" y="2969170"/>
                </a:cubicBezTo>
                <a:cubicBezTo>
                  <a:pt x="6921826" y="3190439"/>
                  <a:pt x="6826913" y="3295672"/>
                  <a:pt x="6853224" y="3432360"/>
                </a:cubicBezTo>
                <a:cubicBezTo>
                  <a:pt x="6879535" y="3569048"/>
                  <a:pt x="6809672" y="3724261"/>
                  <a:pt x="6853224" y="3960872"/>
                </a:cubicBezTo>
                <a:cubicBezTo>
                  <a:pt x="6896776" y="4197483"/>
                  <a:pt x="6798183" y="4365475"/>
                  <a:pt x="6853224" y="4489384"/>
                </a:cubicBezTo>
                <a:cubicBezTo>
                  <a:pt x="6908265" y="4613293"/>
                  <a:pt x="6772603" y="4855937"/>
                  <a:pt x="6853224" y="5213862"/>
                </a:cubicBezTo>
                <a:cubicBezTo>
                  <a:pt x="6933845" y="5571787"/>
                  <a:pt x="6828972" y="5502735"/>
                  <a:pt x="6853224" y="5742374"/>
                </a:cubicBezTo>
                <a:cubicBezTo>
                  <a:pt x="6877476" y="5982013"/>
                  <a:pt x="6815118" y="6360568"/>
                  <a:pt x="6853224" y="6532173"/>
                </a:cubicBezTo>
                <a:cubicBezTo>
                  <a:pt x="6635084" y="6587053"/>
                  <a:pt x="6527369" y="6506316"/>
                  <a:pt x="6282122" y="6532173"/>
                </a:cubicBezTo>
                <a:cubicBezTo>
                  <a:pt x="6036875" y="6558030"/>
                  <a:pt x="5910690" y="6499764"/>
                  <a:pt x="5711020" y="6532173"/>
                </a:cubicBezTo>
                <a:cubicBezTo>
                  <a:pt x="5511350" y="6564582"/>
                  <a:pt x="5316580" y="6531440"/>
                  <a:pt x="5071386" y="6532173"/>
                </a:cubicBezTo>
                <a:cubicBezTo>
                  <a:pt x="4826192" y="6532906"/>
                  <a:pt x="4521235" y="6511275"/>
                  <a:pt x="4363219" y="6532173"/>
                </a:cubicBezTo>
                <a:cubicBezTo>
                  <a:pt x="4205203" y="6553071"/>
                  <a:pt x="4002686" y="6519689"/>
                  <a:pt x="3860650" y="6532173"/>
                </a:cubicBezTo>
                <a:cubicBezTo>
                  <a:pt x="3718614" y="6544657"/>
                  <a:pt x="3526340" y="6525352"/>
                  <a:pt x="3289548" y="6532173"/>
                </a:cubicBezTo>
                <a:cubicBezTo>
                  <a:pt x="3052756" y="6538994"/>
                  <a:pt x="2924469" y="6488372"/>
                  <a:pt x="2649913" y="6532173"/>
                </a:cubicBezTo>
                <a:cubicBezTo>
                  <a:pt x="2375357" y="6575974"/>
                  <a:pt x="2145016" y="6478445"/>
                  <a:pt x="2010279" y="6532173"/>
                </a:cubicBezTo>
                <a:cubicBezTo>
                  <a:pt x="1875542" y="6585901"/>
                  <a:pt x="1705052" y="6530719"/>
                  <a:pt x="1439177" y="6532173"/>
                </a:cubicBezTo>
                <a:cubicBezTo>
                  <a:pt x="1173302" y="6533627"/>
                  <a:pt x="1214177" y="6497555"/>
                  <a:pt x="1005140" y="6532173"/>
                </a:cubicBezTo>
                <a:cubicBezTo>
                  <a:pt x="796103" y="6566791"/>
                  <a:pt x="390623" y="6476330"/>
                  <a:pt x="0" y="6532173"/>
                </a:cubicBezTo>
                <a:cubicBezTo>
                  <a:pt x="-32146" y="6409371"/>
                  <a:pt x="20667" y="6307016"/>
                  <a:pt x="0" y="6134304"/>
                </a:cubicBezTo>
                <a:cubicBezTo>
                  <a:pt x="-20667" y="5961592"/>
                  <a:pt x="41935" y="5789791"/>
                  <a:pt x="0" y="5605792"/>
                </a:cubicBezTo>
                <a:cubicBezTo>
                  <a:pt x="-41935" y="5421793"/>
                  <a:pt x="23448" y="5159241"/>
                  <a:pt x="0" y="4946636"/>
                </a:cubicBezTo>
                <a:cubicBezTo>
                  <a:pt x="-23448" y="4734031"/>
                  <a:pt x="45618" y="4603757"/>
                  <a:pt x="0" y="4287481"/>
                </a:cubicBezTo>
                <a:cubicBezTo>
                  <a:pt x="-45618" y="3971206"/>
                  <a:pt x="49613" y="3778941"/>
                  <a:pt x="0" y="3628325"/>
                </a:cubicBezTo>
                <a:cubicBezTo>
                  <a:pt x="-49613" y="3477709"/>
                  <a:pt x="9528" y="3187145"/>
                  <a:pt x="0" y="3034491"/>
                </a:cubicBezTo>
                <a:cubicBezTo>
                  <a:pt x="-9528" y="2881837"/>
                  <a:pt x="50347" y="2603962"/>
                  <a:pt x="0" y="2310014"/>
                </a:cubicBezTo>
                <a:cubicBezTo>
                  <a:pt x="-50347" y="2016066"/>
                  <a:pt x="23477" y="1999003"/>
                  <a:pt x="0" y="1781502"/>
                </a:cubicBezTo>
                <a:cubicBezTo>
                  <a:pt x="-23477" y="1564001"/>
                  <a:pt x="19992" y="1548063"/>
                  <a:pt x="0" y="1383633"/>
                </a:cubicBezTo>
                <a:cubicBezTo>
                  <a:pt x="-19992" y="1219203"/>
                  <a:pt x="51349" y="1053200"/>
                  <a:pt x="0" y="920443"/>
                </a:cubicBezTo>
                <a:cubicBezTo>
                  <a:pt x="-51349" y="787686"/>
                  <a:pt x="81433" y="191055"/>
                  <a:pt x="0" y="0"/>
                </a:cubicBezTo>
                <a:close/>
              </a:path>
              <a:path w="6853224" h="6532173" stroke="0" extrusionOk="0">
                <a:moveTo>
                  <a:pt x="0" y="0"/>
                </a:moveTo>
                <a:cubicBezTo>
                  <a:pt x="269031" y="-43002"/>
                  <a:pt x="413788" y="49469"/>
                  <a:pt x="571102" y="0"/>
                </a:cubicBezTo>
                <a:cubicBezTo>
                  <a:pt x="728416" y="-49469"/>
                  <a:pt x="1067126" y="11737"/>
                  <a:pt x="1279268" y="0"/>
                </a:cubicBezTo>
                <a:cubicBezTo>
                  <a:pt x="1491410" y="-11737"/>
                  <a:pt x="1636448" y="58097"/>
                  <a:pt x="1781838" y="0"/>
                </a:cubicBezTo>
                <a:cubicBezTo>
                  <a:pt x="1927228" y="-58097"/>
                  <a:pt x="2047635" y="23344"/>
                  <a:pt x="2147344" y="0"/>
                </a:cubicBezTo>
                <a:cubicBezTo>
                  <a:pt x="2247053" y="-23344"/>
                  <a:pt x="2440473" y="38151"/>
                  <a:pt x="2581381" y="0"/>
                </a:cubicBezTo>
                <a:cubicBezTo>
                  <a:pt x="2722289" y="-38151"/>
                  <a:pt x="2953071" y="49283"/>
                  <a:pt x="3152483" y="0"/>
                </a:cubicBezTo>
                <a:cubicBezTo>
                  <a:pt x="3351895" y="-49283"/>
                  <a:pt x="3514977" y="51573"/>
                  <a:pt x="3860650" y="0"/>
                </a:cubicBezTo>
                <a:cubicBezTo>
                  <a:pt x="4206323" y="-51573"/>
                  <a:pt x="4251833" y="29132"/>
                  <a:pt x="4363219" y="0"/>
                </a:cubicBezTo>
                <a:cubicBezTo>
                  <a:pt x="4474605" y="-29132"/>
                  <a:pt x="4587226" y="16002"/>
                  <a:pt x="4728725" y="0"/>
                </a:cubicBezTo>
                <a:cubicBezTo>
                  <a:pt x="4870224" y="-16002"/>
                  <a:pt x="4980742" y="11070"/>
                  <a:pt x="5162762" y="0"/>
                </a:cubicBezTo>
                <a:cubicBezTo>
                  <a:pt x="5344782" y="-11070"/>
                  <a:pt x="5588830" y="40433"/>
                  <a:pt x="5802396" y="0"/>
                </a:cubicBezTo>
                <a:cubicBezTo>
                  <a:pt x="6015962" y="-40433"/>
                  <a:pt x="6029783" y="6450"/>
                  <a:pt x="6236434" y="0"/>
                </a:cubicBezTo>
                <a:cubicBezTo>
                  <a:pt x="6443085" y="-6450"/>
                  <a:pt x="6656618" y="12178"/>
                  <a:pt x="6853224" y="0"/>
                </a:cubicBezTo>
                <a:cubicBezTo>
                  <a:pt x="6863380" y="172619"/>
                  <a:pt x="6813745" y="429168"/>
                  <a:pt x="6853224" y="659156"/>
                </a:cubicBezTo>
                <a:cubicBezTo>
                  <a:pt x="6892703" y="889144"/>
                  <a:pt x="6831545" y="965884"/>
                  <a:pt x="6853224" y="1122346"/>
                </a:cubicBezTo>
                <a:cubicBezTo>
                  <a:pt x="6874903" y="1278808"/>
                  <a:pt x="6806220" y="1429219"/>
                  <a:pt x="6853224" y="1585537"/>
                </a:cubicBezTo>
                <a:cubicBezTo>
                  <a:pt x="6900228" y="1741855"/>
                  <a:pt x="6813030" y="1944985"/>
                  <a:pt x="6853224" y="2114049"/>
                </a:cubicBezTo>
                <a:cubicBezTo>
                  <a:pt x="6893418" y="2283113"/>
                  <a:pt x="6819208" y="2406406"/>
                  <a:pt x="6853224" y="2577239"/>
                </a:cubicBezTo>
                <a:cubicBezTo>
                  <a:pt x="6887240" y="2748072"/>
                  <a:pt x="6829604" y="2883356"/>
                  <a:pt x="6853224" y="2975108"/>
                </a:cubicBezTo>
                <a:cubicBezTo>
                  <a:pt x="6876844" y="3066860"/>
                  <a:pt x="6807798" y="3283625"/>
                  <a:pt x="6853224" y="3372977"/>
                </a:cubicBezTo>
                <a:cubicBezTo>
                  <a:pt x="6898650" y="3462329"/>
                  <a:pt x="6801173" y="3848248"/>
                  <a:pt x="6853224" y="4032132"/>
                </a:cubicBezTo>
                <a:cubicBezTo>
                  <a:pt x="6905275" y="4216017"/>
                  <a:pt x="6798222" y="4494257"/>
                  <a:pt x="6853224" y="4691288"/>
                </a:cubicBezTo>
                <a:cubicBezTo>
                  <a:pt x="6908226" y="4888319"/>
                  <a:pt x="6813217" y="5047172"/>
                  <a:pt x="6853224" y="5285122"/>
                </a:cubicBezTo>
                <a:cubicBezTo>
                  <a:pt x="6893231" y="5523072"/>
                  <a:pt x="6851465" y="5494529"/>
                  <a:pt x="6853224" y="5682991"/>
                </a:cubicBezTo>
                <a:cubicBezTo>
                  <a:pt x="6854983" y="5871453"/>
                  <a:pt x="6816704" y="6162305"/>
                  <a:pt x="6853224" y="6532173"/>
                </a:cubicBezTo>
                <a:cubicBezTo>
                  <a:pt x="6650215" y="6566290"/>
                  <a:pt x="6568832" y="6499474"/>
                  <a:pt x="6419186" y="6532173"/>
                </a:cubicBezTo>
                <a:cubicBezTo>
                  <a:pt x="6269540" y="6564872"/>
                  <a:pt x="6132440" y="6525347"/>
                  <a:pt x="6053681" y="6532173"/>
                </a:cubicBezTo>
                <a:cubicBezTo>
                  <a:pt x="5974923" y="6538999"/>
                  <a:pt x="5670354" y="6504443"/>
                  <a:pt x="5414047" y="6532173"/>
                </a:cubicBezTo>
                <a:cubicBezTo>
                  <a:pt x="5157740" y="6559903"/>
                  <a:pt x="5063708" y="6511011"/>
                  <a:pt x="4911477" y="6532173"/>
                </a:cubicBezTo>
                <a:cubicBezTo>
                  <a:pt x="4759246" y="6553335"/>
                  <a:pt x="4505773" y="6525763"/>
                  <a:pt x="4271843" y="6532173"/>
                </a:cubicBezTo>
                <a:cubicBezTo>
                  <a:pt x="4037913" y="6538583"/>
                  <a:pt x="3865175" y="6513804"/>
                  <a:pt x="3700741" y="6532173"/>
                </a:cubicBezTo>
                <a:cubicBezTo>
                  <a:pt x="3536307" y="6550542"/>
                  <a:pt x="3379959" y="6465050"/>
                  <a:pt x="3129639" y="6532173"/>
                </a:cubicBezTo>
                <a:cubicBezTo>
                  <a:pt x="2879319" y="6599296"/>
                  <a:pt x="2659411" y="6477067"/>
                  <a:pt x="2490005" y="6532173"/>
                </a:cubicBezTo>
                <a:cubicBezTo>
                  <a:pt x="2320599" y="6587279"/>
                  <a:pt x="2137142" y="6492668"/>
                  <a:pt x="1850370" y="6532173"/>
                </a:cubicBezTo>
                <a:cubicBezTo>
                  <a:pt x="1563599" y="6571678"/>
                  <a:pt x="1400183" y="6512485"/>
                  <a:pt x="1279268" y="6532173"/>
                </a:cubicBezTo>
                <a:cubicBezTo>
                  <a:pt x="1158353" y="6551861"/>
                  <a:pt x="963073" y="6530198"/>
                  <a:pt x="708166" y="6532173"/>
                </a:cubicBezTo>
                <a:cubicBezTo>
                  <a:pt x="453259" y="6534148"/>
                  <a:pt x="175260" y="6496810"/>
                  <a:pt x="0" y="6532173"/>
                </a:cubicBezTo>
                <a:cubicBezTo>
                  <a:pt x="-48280" y="6330140"/>
                  <a:pt x="16460" y="6268601"/>
                  <a:pt x="0" y="6068983"/>
                </a:cubicBezTo>
                <a:cubicBezTo>
                  <a:pt x="-16460" y="5869365"/>
                  <a:pt x="50089" y="5701352"/>
                  <a:pt x="0" y="5605792"/>
                </a:cubicBezTo>
                <a:cubicBezTo>
                  <a:pt x="-50089" y="5510232"/>
                  <a:pt x="28957" y="5217517"/>
                  <a:pt x="0" y="5011958"/>
                </a:cubicBezTo>
                <a:cubicBezTo>
                  <a:pt x="-28957" y="4806399"/>
                  <a:pt x="1296" y="4584395"/>
                  <a:pt x="0" y="4352803"/>
                </a:cubicBezTo>
                <a:cubicBezTo>
                  <a:pt x="-1296" y="4121211"/>
                  <a:pt x="35355" y="3840437"/>
                  <a:pt x="0" y="3628325"/>
                </a:cubicBezTo>
                <a:cubicBezTo>
                  <a:pt x="-35355" y="3416213"/>
                  <a:pt x="41428" y="3183462"/>
                  <a:pt x="0" y="2903848"/>
                </a:cubicBezTo>
                <a:cubicBezTo>
                  <a:pt x="-41428" y="2624234"/>
                  <a:pt x="32848" y="2682696"/>
                  <a:pt x="0" y="2505979"/>
                </a:cubicBezTo>
                <a:cubicBezTo>
                  <a:pt x="-32848" y="2329262"/>
                  <a:pt x="52251" y="2256016"/>
                  <a:pt x="0" y="2042789"/>
                </a:cubicBezTo>
                <a:cubicBezTo>
                  <a:pt x="-52251" y="1829562"/>
                  <a:pt x="6630" y="1742130"/>
                  <a:pt x="0" y="1644920"/>
                </a:cubicBezTo>
                <a:cubicBezTo>
                  <a:pt x="-6630" y="1547710"/>
                  <a:pt x="22086" y="1310764"/>
                  <a:pt x="0" y="1051086"/>
                </a:cubicBezTo>
                <a:cubicBezTo>
                  <a:pt x="-22086" y="791408"/>
                  <a:pt x="18587" y="781037"/>
                  <a:pt x="0" y="653217"/>
                </a:cubicBezTo>
                <a:cubicBezTo>
                  <a:pt x="-18587" y="525397"/>
                  <a:pt x="50003" y="20411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0721003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540E62-45B2-43E4-4AD4-184257F93831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tx2">
                <a:lumMod val="50000"/>
                <a:lumOff val="5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pic>
        <p:nvPicPr>
          <p:cNvPr id="6" name="Picture 5" descr="A hand with glowing blue lights&#10;&#10;Description automatically generated with medium confidence">
            <a:extLst>
              <a:ext uri="{FF2B5EF4-FFF2-40B4-BE49-F238E27FC236}">
                <a16:creationId xmlns:a16="http://schemas.microsoft.com/office/drawing/2014/main" id="{3888455E-EDBA-3A04-D291-966583DDE54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4" r="3" b="2"/>
          <a:stretch/>
        </p:blipFill>
        <p:spPr>
          <a:xfrm rot="16200000">
            <a:off x="10269549" y="109301"/>
            <a:ext cx="1829536" cy="1743828"/>
          </a:xfrm>
          <a:custGeom>
            <a:avLst/>
            <a:gdLst>
              <a:gd name="connsiteX0" fmla="*/ 0 w 1829536"/>
              <a:gd name="connsiteY0" fmla="*/ 0 h 1743828"/>
              <a:gd name="connsiteX1" fmla="*/ 493975 w 1829536"/>
              <a:gd name="connsiteY1" fmla="*/ 0 h 1743828"/>
              <a:gd name="connsiteX2" fmla="*/ 914768 w 1829536"/>
              <a:gd name="connsiteY2" fmla="*/ 0 h 1743828"/>
              <a:gd name="connsiteX3" fmla="*/ 1317266 w 1829536"/>
              <a:gd name="connsiteY3" fmla="*/ 0 h 1743828"/>
              <a:gd name="connsiteX4" fmla="*/ 1829536 w 1829536"/>
              <a:gd name="connsiteY4" fmla="*/ 0 h 1743828"/>
              <a:gd name="connsiteX5" fmla="*/ 1829536 w 1829536"/>
              <a:gd name="connsiteY5" fmla="*/ 598714 h 1743828"/>
              <a:gd name="connsiteX6" fmla="*/ 1829536 w 1829536"/>
              <a:gd name="connsiteY6" fmla="*/ 1214867 h 1743828"/>
              <a:gd name="connsiteX7" fmla="*/ 1829536 w 1829536"/>
              <a:gd name="connsiteY7" fmla="*/ 1743828 h 1743828"/>
              <a:gd name="connsiteX8" fmla="*/ 1335561 w 1829536"/>
              <a:gd name="connsiteY8" fmla="*/ 1743828 h 1743828"/>
              <a:gd name="connsiteX9" fmla="*/ 914768 w 1829536"/>
              <a:gd name="connsiteY9" fmla="*/ 1743828 h 1743828"/>
              <a:gd name="connsiteX10" fmla="*/ 512270 w 1829536"/>
              <a:gd name="connsiteY10" fmla="*/ 1743828 h 1743828"/>
              <a:gd name="connsiteX11" fmla="*/ 0 w 1829536"/>
              <a:gd name="connsiteY11" fmla="*/ 1743828 h 1743828"/>
              <a:gd name="connsiteX12" fmla="*/ 0 w 1829536"/>
              <a:gd name="connsiteY12" fmla="*/ 1197429 h 1743828"/>
              <a:gd name="connsiteX13" fmla="*/ 0 w 1829536"/>
              <a:gd name="connsiteY13" fmla="*/ 616153 h 1743828"/>
              <a:gd name="connsiteX14" fmla="*/ 0 w 1829536"/>
              <a:gd name="connsiteY14" fmla="*/ 0 h 1743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29536" h="1743828" fill="none" extrusionOk="0">
                <a:moveTo>
                  <a:pt x="0" y="0"/>
                </a:moveTo>
                <a:cubicBezTo>
                  <a:pt x="219013" y="-4006"/>
                  <a:pt x="323590" y="45067"/>
                  <a:pt x="493975" y="0"/>
                </a:cubicBezTo>
                <a:cubicBezTo>
                  <a:pt x="664360" y="-45067"/>
                  <a:pt x="800286" y="28788"/>
                  <a:pt x="914768" y="0"/>
                </a:cubicBezTo>
                <a:cubicBezTo>
                  <a:pt x="1029250" y="-28788"/>
                  <a:pt x="1195484" y="28956"/>
                  <a:pt x="1317266" y="0"/>
                </a:cubicBezTo>
                <a:cubicBezTo>
                  <a:pt x="1439048" y="-28956"/>
                  <a:pt x="1656164" y="60586"/>
                  <a:pt x="1829536" y="0"/>
                </a:cubicBezTo>
                <a:cubicBezTo>
                  <a:pt x="1899118" y="287237"/>
                  <a:pt x="1758833" y="306462"/>
                  <a:pt x="1829536" y="598714"/>
                </a:cubicBezTo>
                <a:cubicBezTo>
                  <a:pt x="1900239" y="890966"/>
                  <a:pt x="1785731" y="1020588"/>
                  <a:pt x="1829536" y="1214867"/>
                </a:cubicBezTo>
                <a:cubicBezTo>
                  <a:pt x="1873341" y="1409146"/>
                  <a:pt x="1786666" y="1553067"/>
                  <a:pt x="1829536" y="1743828"/>
                </a:cubicBezTo>
                <a:cubicBezTo>
                  <a:pt x="1591450" y="1783552"/>
                  <a:pt x="1488776" y="1727972"/>
                  <a:pt x="1335561" y="1743828"/>
                </a:cubicBezTo>
                <a:cubicBezTo>
                  <a:pt x="1182346" y="1759684"/>
                  <a:pt x="1010173" y="1720414"/>
                  <a:pt x="914768" y="1743828"/>
                </a:cubicBezTo>
                <a:cubicBezTo>
                  <a:pt x="819363" y="1767242"/>
                  <a:pt x="646521" y="1718598"/>
                  <a:pt x="512270" y="1743828"/>
                </a:cubicBezTo>
                <a:cubicBezTo>
                  <a:pt x="378019" y="1769058"/>
                  <a:pt x="208689" y="1695895"/>
                  <a:pt x="0" y="1743828"/>
                </a:cubicBezTo>
                <a:cubicBezTo>
                  <a:pt x="-2413" y="1563443"/>
                  <a:pt x="53076" y="1415852"/>
                  <a:pt x="0" y="1197429"/>
                </a:cubicBezTo>
                <a:cubicBezTo>
                  <a:pt x="-53076" y="979006"/>
                  <a:pt x="41353" y="885076"/>
                  <a:pt x="0" y="616153"/>
                </a:cubicBezTo>
                <a:cubicBezTo>
                  <a:pt x="-41353" y="347230"/>
                  <a:pt x="72690" y="229163"/>
                  <a:pt x="0" y="0"/>
                </a:cubicBezTo>
                <a:close/>
              </a:path>
              <a:path w="1829536" h="1743828" stroke="0" extrusionOk="0">
                <a:moveTo>
                  <a:pt x="0" y="0"/>
                </a:moveTo>
                <a:cubicBezTo>
                  <a:pt x="109689" y="-19827"/>
                  <a:pt x="268698" y="7009"/>
                  <a:pt x="457384" y="0"/>
                </a:cubicBezTo>
                <a:cubicBezTo>
                  <a:pt x="646070" y="-7009"/>
                  <a:pt x="841758" y="11967"/>
                  <a:pt x="951359" y="0"/>
                </a:cubicBezTo>
                <a:cubicBezTo>
                  <a:pt x="1060961" y="-11967"/>
                  <a:pt x="1213163" y="13431"/>
                  <a:pt x="1390447" y="0"/>
                </a:cubicBezTo>
                <a:cubicBezTo>
                  <a:pt x="1567731" y="-13431"/>
                  <a:pt x="1729660" y="38611"/>
                  <a:pt x="1829536" y="0"/>
                </a:cubicBezTo>
                <a:cubicBezTo>
                  <a:pt x="1858697" y="209225"/>
                  <a:pt x="1794432" y="379942"/>
                  <a:pt x="1829536" y="546399"/>
                </a:cubicBezTo>
                <a:cubicBezTo>
                  <a:pt x="1864640" y="712856"/>
                  <a:pt x="1819437" y="813512"/>
                  <a:pt x="1829536" y="1075361"/>
                </a:cubicBezTo>
                <a:cubicBezTo>
                  <a:pt x="1839635" y="1337210"/>
                  <a:pt x="1762687" y="1599127"/>
                  <a:pt x="1829536" y="1743828"/>
                </a:cubicBezTo>
                <a:cubicBezTo>
                  <a:pt x="1684272" y="1784223"/>
                  <a:pt x="1596512" y="1730917"/>
                  <a:pt x="1390447" y="1743828"/>
                </a:cubicBezTo>
                <a:cubicBezTo>
                  <a:pt x="1184382" y="1756739"/>
                  <a:pt x="1116630" y="1732000"/>
                  <a:pt x="914768" y="1743828"/>
                </a:cubicBezTo>
                <a:cubicBezTo>
                  <a:pt x="712906" y="1755656"/>
                  <a:pt x="707528" y="1726982"/>
                  <a:pt x="512270" y="1743828"/>
                </a:cubicBezTo>
                <a:cubicBezTo>
                  <a:pt x="317012" y="1760674"/>
                  <a:pt x="228935" y="1690039"/>
                  <a:pt x="0" y="1743828"/>
                </a:cubicBezTo>
                <a:cubicBezTo>
                  <a:pt x="-1811" y="1556296"/>
                  <a:pt x="2163" y="1356560"/>
                  <a:pt x="0" y="1162552"/>
                </a:cubicBezTo>
                <a:cubicBezTo>
                  <a:pt x="-2163" y="968544"/>
                  <a:pt x="59645" y="803151"/>
                  <a:pt x="0" y="633591"/>
                </a:cubicBezTo>
                <a:cubicBezTo>
                  <a:pt x="-59645" y="464031"/>
                  <a:pt x="9168" y="179975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107210031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928210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66" name="Picture 165" descr="A quote on a pink background&#10;&#10;Description automatically generated">
            <a:extLst>
              <a:ext uri="{FF2B5EF4-FFF2-40B4-BE49-F238E27FC236}">
                <a16:creationId xmlns:a16="http://schemas.microsoft.com/office/drawing/2014/main" id="{87247881-D54E-E208-CBAB-2EA255D66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9" b="9382"/>
          <a:stretch/>
        </p:blipFill>
        <p:spPr>
          <a:xfrm>
            <a:off x="20" y="1282"/>
            <a:ext cx="12191980" cy="6856718"/>
          </a:xfrm>
          <a:custGeom>
            <a:avLst/>
            <a:gdLst>
              <a:gd name="connsiteX0" fmla="*/ 0 w 12191980"/>
              <a:gd name="connsiteY0" fmla="*/ 0 h 6856718"/>
              <a:gd name="connsiteX1" fmla="*/ 458651 w 12191980"/>
              <a:gd name="connsiteY1" fmla="*/ 0 h 6856718"/>
              <a:gd name="connsiteX2" fmla="*/ 917301 w 12191980"/>
              <a:gd name="connsiteY2" fmla="*/ 0 h 6856718"/>
              <a:gd name="connsiteX3" fmla="*/ 1497872 w 12191980"/>
              <a:gd name="connsiteY3" fmla="*/ 0 h 6856718"/>
              <a:gd name="connsiteX4" fmla="*/ 1712683 w 12191980"/>
              <a:gd name="connsiteY4" fmla="*/ 0 h 6856718"/>
              <a:gd name="connsiteX5" fmla="*/ 2049414 w 12191980"/>
              <a:gd name="connsiteY5" fmla="*/ 0 h 6856718"/>
              <a:gd name="connsiteX6" fmla="*/ 2264225 w 12191980"/>
              <a:gd name="connsiteY6" fmla="*/ 0 h 6856718"/>
              <a:gd name="connsiteX7" fmla="*/ 2844795 w 12191980"/>
              <a:gd name="connsiteY7" fmla="*/ 0 h 6856718"/>
              <a:gd name="connsiteX8" fmla="*/ 3181526 w 12191980"/>
              <a:gd name="connsiteY8" fmla="*/ 0 h 6856718"/>
              <a:gd name="connsiteX9" fmla="*/ 3640177 w 12191980"/>
              <a:gd name="connsiteY9" fmla="*/ 0 h 6856718"/>
              <a:gd name="connsiteX10" fmla="*/ 3976908 w 12191980"/>
              <a:gd name="connsiteY10" fmla="*/ 0 h 6856718"/>
              <a:gd name="connsiteX11" fmla="*/ 4435558 w 12191980"/>
              <a:gd name="connsiteY11" fmla="*/ 0 h 6856718"/>
              <a:gd name="connsiteX12" fmla="*/ 4772289 w 12191980"/>
              <a:gd name="connsiteY12" fmla="*/ 0 h 6856718"/>
              <a:gd name="connsiteX13" fmla="*/ 5109020 w 12191980"/>
              <a:gd name="connsiteY13" fmla="*/ 0 h 6856718"/>
              <a:gd name="connsiteX14" fmla="*/ 5445751 w 12191980"/>
              <a:gd name="connsiteY14" fmla="*/ 0 h 6856718"/>
              <a:gd name="connsiteX15" fmla="*/ 6148241 w 12191980"/>
              <a:gd name="connsiteY15" fmla="*/ 0 h 6856718"/>
              <a:gd name="connsiteX16" fmla="*/ 6363052 w 12191980"/>
              <a:gd name="connsiteY16" fmla="*/ 0 h 6856718"/>
              <a:gd name="connsiteX17" fmla="*/ 7187462 w 12191980"/>
              <a:gd name="connsiteY17" fmla="*/ 0 h 6856718"/>
              <a:gd name="connsiteX18" fmla="*/ 7768033 w 12191980"/>
              <a:gd name="connsiteY18" fmla="*/ 0 h 6856718"/>
              <a:gd name="connsiteX19" fmla="*/ 8592443 w 12191980"/>
              <a:gd name="connsiteY19" fmla="*/ 0 h 6856718"/>
              <a:gd name="connsiteX20" fmla="*/ 9173014 w 12191980"/>
              <a:gd name="connsiteY20" fmla="*/ 0 h 6856718"/>
              <a:gd name="connsiteX21" fmla="*/ 9387825 w 12191980"/>
              <a:gd name="connsiteY21" fmla="*/ 0 h 6856718"/>
              <a:gd name="connsiteX22" fmla="*/ 9968395 w 12191980"/>
              <a:gd name="connsiteY22" fmla="*/ 0 h 6856718"/>
              <a:gd name="connsiteX23" fmla="*/ 10670885 w 12191980"/>
              <a:gd name="connsiteY23" fmla="*/ 0 h 6856718"/>
              <a:gd name="connsiteX24" fmla="*/ 11495295 w 12191980"/>
              <a:gd name="connsiteY24" fmla="*/ 0 h 6856718"/>
              <a:gd name="connsiteX25" fmla="*/ 12191980 w 12191980"/>
              <a:gd name="connsiteY25" fmla="*/ 0 h 6856718"/>
              <a:gd name="connsiteX26" fmla="*/ 12191980 w 12191980"/>
              <a:gd name="connsiteY26" fmla="*/ 708528 h 6856718"/>
              <a:gd name="connsiteX27" fmla="*/ 12191980 w 12191980"/>
              <a:gd name="connsiteY27" fmla="*/ 1279921 h 6856718"/>
              <a:gd name="connsiteX28" fmla="*/ 12191980 w 12191980"/>
              <a:gd name="connsiteY28" fmla="*/ 1714179 h 6856718"/>
              <a:gd name="connsiteX29" fmla="*/ 12191980 w 12191980"/>
              <a:gd name="connsiteY29" fmla="*/ 2148438 h 6856718"/>
              <a:gd name="connsiteX30" fmla="*/ 12191980 w 12191980"/>
              <a:gd name="connsiteY30" fmla="*/ 2788399 h 6856718"/>
              <a:gd name="connsiteX31" fmla="*/ 12191980 w 12191980"/>
              <a:gd name="connsiteY31" fmla="*/ 3496926 h 6856718"/>
              <a:gd name="connsiteX32" fmla="*/ 12191980 w 12191980"/>
              <a:gd name="connsiteY32" fmla="*/ 4136887 h 6856718"/>
              <a:gd name="connsiteX33" fmla="*/ 12191980 w 12191980"/>
              <a:gd name="connsiteY33" fmla="*/ 4845414 h 6856718"/>
              <a:gd name="connsiteX34" fmla="*/ 12191980 w 12191980"/>
              <a:gd name="connsiteY34" fmla="*/ 5485374 h 6856718"/>
              <a:gd name="connsiteX35" fmla="*/ 12191980 w 12191980"/>
              <a:gd name="connsiteY35" fmla="*/ 5851066 h 6856718"/>
              <a:gd name="connsiteX36" fmla="*/ 12191980 w 12191980"/>
              <a:gd name="connsiteY36" fmla="*/ 6216758 h 6856718"/>
              <a:gd name="connsiteX37" fmla="*/ 12191980 w 12191980"/>
              <a:gd name="connsiteY37" fmla="*/ 6856718 h 6856718"/>
              <a:gd name="connsiteX38" fmla="*/ 11733329 w 12191980"/>
              <a:gd name="connsiteY38" fmla="*/ 6856718 h 6856718"/>
              <a:gd name="connsiteX39" fmla="*/ 11274679 w 12191980"/>
              <a:gd name="connsiteY39" fmla="*/ 6856718 h 6856718"/>
              <a:gd name="connsiteX40" fmla="*/ 10572188 w 12191980"/>
              <a:gd name="connsiteY40" fmla="*/ 6856718 h 6856718"/>
              <a:gd name="connsiteX41" fmla="*/ 10113538 w 12191980"/>
              <a:gd name="connsiteY41" fmla="*/ 6856718 h 6856718"/>
              <a:gd name="connsiteX42" fmla="*/ 9289128 w 12191980"/>
              <a:gd name="connsiteY42" fmla="*/ 6856718 h 6856718"/>
              <a:gd name="connsiteX43" fmla="*/ 8464718 w 12191980"/>
              <a:gd name="connsiteY43" fmla="*/ 6856718 h 6856718"/>
              <a:gd name="connsiteX44" fmla="*/ 8006067 w 12191980"/>
              <a:gd name="connsiteY44" fmla="*/ 6856718 h 6856718"/>
              <a:gd name="connsiteX45" fmla="*/ 7547416 w 12191980"/>
              <a:gd name="connsiteY45" fmla="*/ 6856718 h 6856718"/>
              <a:gd name="connsiteX46" fmla="*/ 6966846 w 12191980"/>
              <a:gd name="connsiteY46" fmla="*/ 6856718 h 6856718"/>
              <a:gd name="connsiteX47" fmla="*/ 6142436 w 12191980"/>
              <a:gd name="connsiteY47" fmla="*/ 6856718 h 6856718"/>
              <a:gd name="connsiteX48" fmla="*/ 5683785 w 12191980"/>
              <a:gd name="connsiteY48" fmla="*/ 6856718 h 6856718"/>
              <a:gd name="connsiteX49" fmla="*/ 5468974 w 12191980"/>
              <a:gd name="connsiteY49" fmla="*/ 6856718 h 6856718"/>
              <a:gd name="connsiteX50" fmla="*/ 5132243 w 12191980"/>
              <a:gd name="connsiteY50" fmla="*/ 6856718 h 6856718"/>
              <a:gd name="connsiteX51" fmla="*/ 4917432 w 12191980"/>
              <a:gd name="connsiteY51" fmla="*/ 6856718 h 6856718"/>
              <a:gd name="connsiteX52" fmla="*/ 4458781 w 12191980"/>
              <a:gd name="connsiteY52" fmla="*/ 6856718 h 6856718"/>
              <a:gd name="connsiteX53" fmla="*/ 4122050 w 12191980"/>
              <a:gd name="connsiteY53" fmla="*/ 6856718 h 6856718"/>
              <a:gd name="connsiteX54" fmla="*/ 3785320 w 12191980"/>
              <a:gd name="connsiteY54" fmla="*/ 6856718 h 6856718"/>
              <a:gd name="connsiteX55" fmla="*/ 3204749 w 12191980"/>
              <a:gd name="connsiteY55" fmla="*/ 6856718 h 6856718"/>
              <a:gd name="connsiteX56" fmla="*/ 2989938 w 12191980"/>
              <a:gd name="connsiteY56" fmla="*/ 6856718 h 6856718"/>
              <a:gd name="connsiteX57" fmla="*/ 2287448 w 12191980"/>
              <a:gd name="connsiteY57" fmla="*/ 6856718 h 6856718"/>
              <a:gd name="connsiteX58" fmla="*/ 1828797 w 12191980"/>
              <a:gd name="connsiteY58" fmla="*/ 6856718 h 6856718"/>
              <a:gd name="connsiteX59" fmla="*/ 1248227 w 12191980"/>
              <a:gd name="connsiteY59" fmla="*/ 6856718 h 6856718"/>
              <a:gd name="connsiteX60" fmla="*/ 667656 w 12191980"/>
              <a:gd name="connsiteY60" fmla="*/ 6856718 h 6856718"/>
              <a:gd name="connsiteX61" fmla="*/ 0 w 12191980"/>
              <a:gd name="connsiteY61" fmla="*/ 6856718 h 6856718"/>
              <a:gd name="connsiteX62" fmla="*/ 0 w 12191980"/>
              <a:gd name="connsiteY62" fmla="*/ 6148190 h 6856718"/>
              <a:gd name="connsiteX63" fmla="*/ 0 w 12191980"/>
              <a:gd name="connsiteY63" fmla="*/ 5713932 h 6856718"/>
              <a:gd name="connsiteX64" fmla="*/ 0 w 12191980"/>
              <a:gd name="connsiteY64" fmla="*/ 5211106 h 6856718"/>
              <a:gd name="connsiteX65" fmla="*/ 0 w 12191980"/>
              <a:gd name="connsiteY65" fmla="*/ 4708280 h 6856718"/>
              <a:gd name="connsiteX66" fmla="*/ 0 w 12191980"/>
              <a:gd name="connsiteY66" fmla="*/ 4342588 h 6856718"/>
              <a:gd name="connsiteX67" fmla="*/ 0 w 12191980"/>
              <a:gd name="connsiteY67" fmla="*/ 3908329 h 6856718"/>
              <a:gd name="connsiteX68" fmla="*/ 0 w 12191980"/>
              <a:gd name="connsiteY68" fmla="*/ 3268369 h 6856718"/>
              <a:gd name="connsiteX69" fmla="*/ 0 w 12191980"/>
              <a:gd name="connsiteY69" fmla="*/ 2902677 h 6856718"/>
              <a:gd name="connsiteX70" fmla="*/ 0 w 12191980"/>
              <a:gd name="connsiteY70" fmla="*/ 2399851 h 6856718"/>
              <a:gd name="connsiteX71" fmla="*/ 0 w 12191980"/>
              <a:gd name="connsiteY71" fmla="*/ 1897025 h 6856718"/>
              <a:gd name="connsiteX72" fmla="*/ 0 w 12191980"/>
              <a:gd name="connsiteY72" fmla="*/ 1257065 h 6856718"/>
              <a:gd name="connsiteX73" fmla="*/ 0 w 12191980"/>
              <a:gd name="connsiteY73" fmla="*/ 548537 h 6856718"/>
              <a:gd name="connsiteX74" fmla="*/ 0 w 12191980"/>
              <a:gd name="connsiteY74" fmla="*/ 0 h 6856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2191980" h="6856718" fill="none" extrusionOk="0">
                <a:moveTo>
                  <a:pt x="0" y="0"/>
                </a:moveTo>
                <a:cubicBezTo>
                  <a:pt x="116000" y="-5304"/>
                  <a:pt x="284128" y="14339"/>
                  <a:pt x="458651" y="0"/>
                </a:cubicBezTo>
                <a:cubicBezTo>
                  <a:pt x="633174" y="-14339"/>
                  <a:pt x="782160" y="45192"/>
                  <a:pt x="917301" y="0"/>
                </a:cubicBezTo>
                <a:cubicBezTo>
                  <a:pt x="1052442" y="-45192"/>
                  <a:pt x="1244790" y="56088"/>
                  <a:pt x="1497872" y="0"/>
                </a:cubicBezTo>
                <a:cubicBezTo>
                  <a:pt x="1750954" y="-56088"/>
                  <a:pt x="1631136" y="19552"/>
                  <a:pt x="1712683" y="0"/>
                </a:cubicBezTo>
                <a:cubicBezTo>
                  <a:pt x="1794230" y="-19552"/>
                  <a:pt x="1893992" y="15030"/>
                  <a:pt x="2049414" y="0"/>
                </a:cubicBezTo>
                <a:cubicBezTo>
                  <a:pt x="2204836" y="-15030"/>
                  <a:pt x="2182056" y="4899"/>
                  <a:pt x="2264225" y="0"/>
                </a:cubicBezTo>
                <a:cubicBezTo>
                  <a:pt x="2346394" y="-4899"/>
                  <a:pt x="2670882" y="31770"/>
                  <a:pt x="2844795" y="0"/>
                </a:cubicBezTo>
                <a:cubicBezTo>
                  <a:pt x="3018708" y="-31770"/>
                  <a:pt x="3035854" y="31949"/>
                  <a:pt x="3181526" y="0"/>
                </a:cubicBezTo>
                <a:cubicBezTo>
                  <a:pt x="3327198" y="-31949"/>
                  <a:pt x="3437320" y="12494"/>
                  <a:pt x="3640177" y="0"/>
                </a:cubicBezTo>
                <a:cubicBezTo>
                  <a:pt x="3843034" y="-12494"/>
                  <a:pt x="3873990" y="5837"/>
                  <a:pt x="3976908" y="0"/>
                </a:cubicBezTo>
                <a:cubicBezTo>
                  <a:pt x="4079826" y="-5837"/>
                  <a:pt x="4292473" y="31976"/>
                  <a:pt x="4435558" y="0"/>
                </a:cubicBezTo>
                <a:cubicBezTo>
                  <a:pt x="4578643" y="-31976"/>
                  <a:pt x="4652631" y="10168"/>
                  <a:pt x="4772289" y="0"/>
                </a:cubicBezTo>
                <a:cubicBezTo>
                  <a:pt x="4891947" y="-10168"/>
                  <a:pt x="5025872" y="32669"/>
                  <a:pt x="5109020" y="0"/>
                </a:cubicBezTo>
                <a:cubicBezTo>
                  <a:pt x="5192168" y="-32669"/>
                  <a:pt x="5347008" y="14668"/>
                  <a:pt x="5445751" y="0"/>
                </a:cubicBezTo>
                <a:cubicBezTo>
                  <a:pt x="5544494" y="-14668"/>
                  <a:pt x="5899607" y="65501"/>
                  <a:pt x="6148241" y="0"/>
                </a:cubicBezTo>
                <a:cubicBezTo>
                  <a:pt x="6396875" y="-65501"/>
                  <a:pt x="6293906" y="18330"/>
                  <a:pt x="6363052" y="0"/>
                </a:cubicBezTo>
                <a:cubicBezTo>
                  <a:pt x="6432198" y="-18330"/>
                  <a:pt x="6983362" y="38207"/>
                  <a:pt x="7187462" y="0"/>
                </a:cubicBezTo>
                <a:cubicBezTo>
                  <a:pt x="7391562" y="-38207"/>
                  <a:pt x="7488207" y="31817"/>
                  <a:pt x="7768033" y="0"/>
                </a:cubicBezTo>
                <a:cubicBezTo>
                  <a:pt x="8047859" y="-31817"/>
                  <a:pt x="8303461" y="31435"/>
                  <a:pt x="8592443" y="0"/>
                </a:cubicBezTo>
                <a:cubicBezTo>
                  <a:pt x="8881425" y="-31435"/>
                  <a:pt x="9019095" y="37630"/>
                  <a:pt x="9173014" y="0"/>
                </a:cubicBezTo>
                <a:cubicBezTo>
                  <a:pt x="9326933" y="-37630"/>
                  <a:pt x="9304765" y="764"/>
                  <a:pt x="9387825" y="0"/>
                </a:cubicBezTo>
                <a:cubicBezTo>
                  <a:pt x="9470885" y="-764"/>
                  <a:pt x="9787100" y="44327"/>
                  <a:pt x="9968395" y="0"/>
                </a:cubicBezTo>
                <a:cubicBezTo>
                  <a:pt x="10149690" y="-44327"/>
                  <a:pt x="10348375" y="33065"/>
                  <a:pt x="10670885" y="0"/>
                </a:cubicBezTo>
                <a:cubicBezTo>
                  <a:pt x="10993395" y="-33065"/>
                  <a:pt x="11299354" y="60534"/>
                  <a:pt x="11495295" y="0"/>
                </a:cubicBezTo>
                <a:cubicBezTo>
                  <a:pt x="11691236" y="-60534"/>
                  <a:pt x="11875838" y="12538"/>
                  <a:pt x="12191980" y="0"/>
                </a:cubicBezTo>
                <a:cubicBezTo>
                  <a:pt x="12238742" y="305643"/>
                  <a:pt x="12121503" y="391292"/>
                  <a:pt x="12191980" y="708528"/>
                </a:cubicBezTo>
                <a:cubicBezTo>
                  <a:pt x="12262457" y="1025764"/>
                  <a:pt x="12151018" y="1121516"/>
                  <a:pt x="12191980" y="1279921"/>
                </a:cubicBezTo>
                <a:cubicBezTo>
                  <a:pt x="12232942" y="1438326"/>
                  <a:pt x="12156268" y="1618951"/>
                  <a:pt x="12191980" y="1714179"/>
                </a:cubicBezTo>
                <a:cubicBezTo>
                  <a:pt x="12227692" y="1809407"/>
                  <a:pt x="12167313" y="2056884"/>
                  <a:pt x="12191980" y="2148438"/>
                </a:cubicBezTo>
                <a:cubicBezTo>
                  <a:pt x="12216647" y="2239992"/>
                  <a:pt x="12169561" y="2605154"/>
                  <a:pt x="12191980" y="2788399"/>
                </a:cubicBezTo>
                <a:cubicBezTo>
                  <a:pt x="12214399" y="2971644"/>
                  <a:pt x="12151655" y="3325665"/>
                  <a:pt x="12191980" y="3496926"/>
                </a:cubicBezTo>
                <a:cubicBezTo>
                  <a:pt x="12232305" y="3668187"/>
                  <a:pt x="12127621" y="3910902"/>
                  <a:pt x="12191980" y="4136887"/>
                </a:cubicBezTo>
                <a:cubicBezTo>
                  <a:pt x="12256339" y="4362872"/>
                  <a:pt x="12131262" y="4521280"/>
                  <a:pt x="12191980" y="4845414"/>
                </a:cubicBezTo>
                <a:cubicBezTo>
                  <a:pt x="12252698" y="5169548"/>
                  <a:pt x="12180719" y="5350543"/>
                  <a:pt x="12191980" y="5485374"/>
                </a:cubicBezTo>
                <a:cubicBezTo>
                  <a:pt x="12203241" y="5620205"/>
                  <a:pt x="12165019" y="5697868"/>
                  <a:pt x="12191980" y="5851066"/>
                </a:cubicBezTo>
                <a:cubicBezTo>
                  <a:pt x="12218941" y="6004264"/>
                  <a:pt x="12168994" y="6073892"/>
                  <a:pt x="12191980" y="6216758"/>
                </a:cubicBezTo>
                <a:cubicBezTo>
                  <a:pt x="12214966" y="6359624"/>
                  <a:pt x="12151082" y="6552355"/>
                  <a:pt x="12191980" y="6856718"/>
                </a:cubicBezTo>
                <a:cubicBezTo>
                  <a:pt x="12029753" y="6871462"/>
                  <a:pt x="11874843" y="6843386"/>
                  <a:pt x="11733329" y="6856718"/>
                </a:cubicBezTo>
                <a:cubicBezTo>
                  <a:pt x="11591815" y="6870050"/>
                  <a:pt x="11442079" y="6854801"/>
                  <a:pt x="11274679" y="6856718"/>
                </a:cubicBezTo>
                <a:cubicBezTo>
                  <a:pt x="11107279" y="6858635"/>
                  <a:pt x="10740237" y="6833934"/>
                  <a:pt x="10572188" y="6856718"/>
                </a:cubicBezTo>
                <a:cubicBezTo>
                  <a:pt x="10404139" y="6879502"/>
                  <a:pt x="10276626" y="6806178"/>
                  <a:pt x="10113538" y="6856718"/>
                </a:cubicBezTo>
                <a:cubicBezTo>
                  <a:pt x="9950450" y="6907258"/>
                  <a:pt x="9585077" y="6768795"/>
                  <a:pt x="9289128" y="6856718"/>
                </a:cubicBezTo>
                <a:cubicBezTo>
                  <a:pt x="8993179" y="6944641"/>
                  <a:pt x="8674090" y="6802916"/>
                  <a:pt x="8464718" y="6856718"/>
                </a:cubicBezTo>
                <a:cubicBezTo>
                  <a:pt x="8255346" y="6910520"/>
                  <a:pt x="8194636" y="6833787"/>
                  <a:pt x="8006067" y="6856718"/>
                </a:cubicBezTo>
                <a:cubicBezTo>
                  <a:pt x="7817498" y="6879649"/>
                  <a:pt x="7775149" y="6853220"/>
                  <a:pt x="7547416" y="6856718"/>
                </a:cubicBezTo>
                <a:cubicBezTo>
                  <a:pt x="7319683" y="6860216"/>
                  <a:pt x="7175196" y="6821875"/>
                  <a:pt x="6966846" y="6856718"/>
                </a:cubicBezTo>
                <a:cubicBezTo>
                  <a:pt x="6758496" y="6891561"/>
                  <a:pt x="6523574" y="6835019"/>
                  <a:pt x="6142436" y="6856718"/>
                </a:cubicBezTo>
                <a:cubicBezTo>
                  <a:pt x="5761298" y="6878417"/>
                  <a:pt x="5858787" y="6848101"/>
                  <a:pt x="5683785" y="6856718"/>
                </a:cubicBezTo>
                <a:cubicBezTo>
                  <a:pt x="5508783" y="6865335"/>
                  <a:pt x="5531541" y="6849275"/>
                  <a:pt x="5468974" y="6856718"/>
                </a:cubicBezTo>
                <a:cubicBezTo>
                  <a:pt x="5406407" y="6864161"/>
                  <a:pt x="5214315" y="6856552"/>
                  <a:pt x="5132243" y="6856718"/>
                </a:cubicBezTo>
                <a:cubicBezTo>
                  <a:pt x="5050171" y="6856884"/>
                  <a:pt x="4995109" y="6841591"/>
                  <a:pt x="4917432" y="6856718"/>
                </a:cubicBezTo>
                <a:cubicBezTo>
                  <a:pt x="4839755" y="6871845"/>
                  <a:pt x="4657493" y="6829207"/>
                  <a:pt x="4458781" y="6856718"/>
                </a:cubicBezTo>
                <a:cubicBezTo>
                  <a:pt x="4260069" y="6884229"/>
                  <a:pt x="4193006" y="6818835"/>
                  <a:pt x="4122050" y="6856718"/>
                </a:cubicBezTo>
                <a:cubicBezTo>
                  <a:pt x="4051094" y="6894601"/>
                  <a:pt x="3891743" y="6838218"/>
                  <a:pt x="3785320" y="6856718"/>
                </a:cubicBezTo>
                <a:cubicBezTo>
                  <a:pt x="3678897" y="6875218"/>
                  <a:pt x="3368816" y="6800624"/>
                  <a:pt x="3204749" y="6856718"/>
                </a:cubicBezTo>
                <a:cubicBezTo>
                  <a:pt x="3040682" y="6912812"/>
                  <a:pt x="3064686" y="6839873"/>
                  <a:pt x="2989938" y="6856718"/>
                </a:cubicBezTo>
                <a:cubicBezTo>
                  <a:pt x="2915190" y="6873563"/>
                  <a:pt x="2551199" y="6833483"/>
                  <a:pt x="2287448" y="6856718"/>
                </a:cubicBezTo>
                <a:cubicBezTo>
                  <a:pt x="2023697" y="6879953"/>
                  <a:pt x="2024086" y="6815787"/>
                  <a:pt x="1828797" y="6856718"/>
                </a:cubicBezTo>
                <a:cubicBezTo>
                  <a:pt x="1633508" y="6897649"/>
                  <a:pt x="1484078" y="6801847"/>
                  <a:pt x="1248227" y="6856718"/>
                </a:cubicBezTo>
                <a:cubicBezTo>
                  <a:pt x="1012376" y="6911589"/>
                  <a:pt x="920419" y="6831635"/>
                  <a:pt x="667656" y="6856718"/>
                </a:cubicBezTo>
                <a:cubicBezTo>
                  <a:pt x="414893" y="6881801"/>
                  <a:pt x="210800" y="6819937"/>
                  <a:pt x="0" y="6856718"/>
                </a:cubicBezTo>
                <a:cubicBezTo>
                  <a:pt x="-83628" y="6665996"/>
                  <a:pt x="40320" y="6415283"/>
                  <a:pt x="0" y="6148190"/>
                </a:cubicBezTo>
                <a:cubicBezTo>
                  <a:pt x="-40320" y="5881097"/>
                  <a:pt x="6421" y="5891032"/>
                  <a:pt x="0" y="5713932"/>
                </a:cubicBezTo>
                <a:cubicBezTo>
                  <a:pt x="-6421" y="5536832"/>
                  <a:pt x="39827" y="5410740"/>
                  <a:pt x="0" y="5211106"/>
                </a:cubicBezTo>
                <a:cubicBezTo>
                  <a:pt x="-39827" y="5011472"/>
                  <a:pt x="47322" y="4875845"/>
                  <a:pt x="0" y="4708280"/>
                </a:cubicBezTo>
                <a:cubicBezTo>
                  <a:pt x="-47322" y="4540715"/>
                  <a:pt x="7993" y="4484296"/>
                  <a:pt x="0" y="4342588"/>
                </a:cubicBezTo>
                <a:cubicBezTo>
                  <a:pt x="-7993" y="4200880"/>
                  <a:pt x="32284" y="4076122"/>
                  <a:pt x="0" y="3908329"/>
                </a:cubicBezTo>
                <a:cubicBezTo>
                  <a:pt x="-32284" y="3740536"/>
                  <a:pt x="40524" y="3420525"/>
                  <a:pt x="0" y="3268369"/>
                </a:cubicBezTo>
                <a:cubicBezTo>
                  <a:pt x="-40524" y="3116213"/>
                  <a:pt x="20733" y="2981273"/>
                  <a:pt x="0" y="2902677"/>
                </a:cubicBezTo>
                <a:cubicBezTo>
                  <a:pt x="-20733" y="2824081"/>
                  <a:pt x="3717" y="2599009"/>
                  <a:pt x="0" y="2399851"/>
                </a:cubicBezTo>
                <a:cubicBezTo>
                  <a:pt x="-3717" y="2200693"/>
                  <a:pt x="28992" y="2018636"/>
                  <a:pt x="0" y="1897025"/>
                </a:cubicBezTo>
                <a:cubicBezTo>
                  <a:pt x="-28992" y="1775414"/>
                  <a:pt x="8492" y="1389178"/>
                  <a:pt x="0" y="1257065"/>
                </a:cubicBezTo>
                <a:cubicBezTo>
                  <a:pt x="-8492" y="1124952"/>
                  <a:pt x="61659" y="821139"/>
                  <a:pt x="0" y="548537"/>
                </a:cubicBezTo>
                <a:cubicBezTo>
                  <a:pt x="-61659" y="275935"/>
                  <a:pt x="34600" y="226793"/>
                  <a:pt x="0" y="0"/>
                </a:cubicBezTo>
                <a:close/>
              </a:path>
              <a:path w="12191980" h="6856718" stroke="0" extrusionOk="0">
                <a:moveTo>
                  <a:pt x="0" y="0"/>
                </a:moveTo>
                <a:cubicBezTo>
                  <a:pt x="388026" y="-84864"/>
                  <a:pt x="566775" y="23401"/>
                  <a:pt x="824410" y="0"/>
                </a:cubicBezTo>
                <a:cubicBezTo>
                  <a:pt x="1082045" y="-23401"/>
                  <a:pt x="1021508" y="1278"/>
                  <a:pt x="1161141" y="0"/>
                </a:cubicBezTo>
                <a:cubicBezTo>
                  <a:pt x="1300774" y="-1278"/>
                  <a:pt x="1525768" y="48583"/>
                  <a:pt x="1619792" y="0"/>
                </a:cubicBezTo>
                <a:cubicBezTo>
                  <a:pt x="1713816" y="-48583"/>
                  <a:pt x="1971980" y="25665"/>
                  <a:pt x="2078442" y="0"/>
                </a:cubicBezTo>
                <a:cubicBezTo>
                  <a:pt x="2184904" y="-25665"/>
                  <a:pt x="2364196" y="13182"/>
                  <a:pt x="2537093" y="0"/>
                </a:cubicBezTo>
                <a:cubicBezTo>
                  <a:pt x="2709990" y="-13182"/>
                  <a:pt x="2677297" y="2845"/>
                  <a:pt x="2751904" y="0"/>
                </a:cubicBezTo>
                <a:cubicBezTo>
                  <a:pt x="2826511" y="-2845"/>
                  <a:pt x="3169041" y="62630"/>
                  <a:pt x="3576314" y="0"/>
                </a:cubicBezTo>
                <a:cubicBezTo>
                  <a:pt x="3983587" y="-62630"/>
                  <a:pt x="3986109" y="56078"/>
                  <a:pt x="4156885" y="0"/>
                </a:cubicBezTo>
                <a:cubicBezTo>
                  <a:pt x="4327661" y="-56078"/>
                  <a:pt x="4292885" y="16331"/>
                  <a:pt x="4371696" y="0"/>
                </a:cubicBezTo>
                <a:cubicBezTo>
                  <a:pt x="4450507" y="-16331"/>
                  <a:pt x="4853624" y="38504"/>
                  <a:pt x="5196106" y="0"/>
                </a:cubicBezTo>
                <a:cubicBezTo>
                  <a:pt x="5538588" y="-38504"/>
                  <a:pt x="5318406" y="9417"/>
                  <a:pt x="5410917" y="0"/>
                </a:cubicBezTo>
                <a:cubicBezTo>
                  <a:pt x="5503428" y="-9417"/>
                  <a:pt x="5879343" y="88012"/>
                  <a:pt x="6235327" y="0"/>
                </a:cubicBezTo>
                <a:cubicBezTo>
                  <a:pt x="6591311" y="-88012"/>
                  <a:pt x="6394839" y="263"/>
                  <a:pt x="6450138" y="0"/>
                </a:cubicBezTo>
                <a:cubicBezTo>
                  <a:pt x="6505437" y="-263"/>
                  <a:pt x="6777339" y="29645"/>
                  <a:pt x="6908789" y="0"/>
                </a:cubicBezTo>
                <a:cubicBezTo>
                  <a:pt x="7040239" y="-29645"/>
                  <a:pt x="7163246" y="39338"/>
                  <a:pt x="7367439" y="0"/>
                </a:cubicBezTo>
                <a:cubicBezTo>
                  <a:pt x="7571632" y="-39338"/>
                  <a:pt x="7621533" y="6266"/>
                  <a:pt x="7704170" y="0"/>
                </a:cubicBezTo>
                <a:cubicBezTo>
                  <a:pt x="7786807" y="-6266"/>
                  <a:pt x="7812478" y="7213"/>
                  <a:pt x="7918981" y="0"/>
                </a:cubicBezTo>
                <a:cubicBezTo>
                  <a:pt x="8025484" y="-7213"/>
                  <a:pt x="8148463" y="20224"/>
                  <a:pt x="8255712" y="0"/>
                </a:cubicBezTo>
                <a:cubicBezTo>
                  <a:pt x="8362961" y="-20224"/>
                  <a:pt x="8500120" y="12997"/>
                  <a:pt x="8592443" y="0"/>
                </a:cubicBezTo>
                <a:cubicBezTo>
                  <a:pt x="8684766" y="-12997"/>
                  <a:pt x="8984810" y="30386"/>
                  <a:pt x="9173014" y="0"/>
                </a:cubicBezTo>
                <a:cubicBezTo>
                  <a:pt x="9361218" y="-30386"/>
                  <a:pt x="9729814" y="22782"/>
                  <a:pt x="9875504" y="0"/>
                </a:cubicBezTo>
                <a:cubicBezTo>
                  <a:pt x="10021194" y="-22782"/>
                  <a:pt x="10013244" y="24314"/>
                  <a:pt x="10090315" y="0"/>
                </a:cubicBezTo>
                <a:cubicBezTo>
                  <a:pt x="10167386" y="-24314"/>
                  <a:pt x="10223777" y="17563"/>
                  <a:pt x="10305126" y="0"/>
                </a:cubicBezTo>
                <a:cubicBezTo>
                  <a:pt x="10386475" y="-17563"/>
                  <a:pt x="10539254" y="21508"/>
                  <a:pt x="10641857" y="0"/>
                </a:cubicBezTo>
                <a:cubicBezTo>
                  <a:pt x="10744460" y="-21508"/>
                  <a:pt x="10969653" y="44971"/>
                  <a:pt x="11100508" y="0"/>
                </a:cubicBezTo>
                <a:cubicBezTo>
                  <a:pt x="11231363" y="-44971"/>
                  <a:pt x="11228512" y="1833"/>
                  <a:pt x="11315319" y="0"/>
                </a:cubicBezTo>
                <a:cubicBezTo>
                  <a:pt x="11402126" y="-1833"/>
                  <a:pt x="11797048" y="28748"/>
                  <a:pt x="12191980" y="0"/>
                </a:cubicBezTo>
                <a:cubicBezTo>
                  <a:pt x="12238676" y="276878"/>
                  <a:pt x="12155363" y="350826"/>
                  <a:pt x="12191980" y="639960"/>
                </a:cubicBezTo>
                <a:cubicBezTo>
                  <a:pt x="12228597" y="929094"/>
                  <a:pt x="12160240" y="1017238"/>
                  <a:pt x="12191980" y="1211354"/>
                </a:cubicBezTo>
                <a:cubicBezTo>
                  <a:pt x="12223720" y="1405470"/>
                  <a:pt x="12188105" y="1538918"/>
                  <a:pt x="12191980" y="1851314"/>
                </a:cubicBezTo>
                <a:cubicBezTo>
                  <a:pt x="12195855" y="2163710"/>
                  <a:pt x="12137498" y="2368819"/>
                  <a:pt x="12191980" y="2559841"/>
                </a:cubicBezTo>
                <a:cubicBezTo>
                  <a:pt x="12246462" y="2750863"/>
                  <a:pt x="12142243" y="2935403"/>
                  <a:pt x="12191980" y="3131235"/>
                </a:cubicBezTo>
                <a:cubicBezTo>
                  <a:pt x="12241717" y="3327067"/>
                  <a:pt x="12141409" y="3586429"/>
                  <a:pt x="12191980" y="3839762"/>
                </a:cubicBezTo>
                <a:cubicBezTo>
                  <a:pt x="12242551" y="4093095"/>
                  <a:pt x="12157293" y="4066396"/>
                  <a:pt x="12191980" y="4205454"/>
                </a:cubicBezTo>
                <a:cubicBezTo>
                  <a:pt x="12226667" y="4344512"/>
                  <a:pt x="12119662" y="4721236"/>
                  <a:pt x="12191980" y="4913981"/>
                </a:cubicBezTo>
                <a:cubicBezTo>
                  <a:pt x="12264298" y="5106726"/>
                  <a:pt x="12171553" y="5296385"/>
                  <a:pt x="12191980" y="5416807"/>
                </a:cubicBezTo>
                <a:cubicBezTo>
                  <a:pt x="12212407" y="5537229"/>
                  <a:pt x="12171083" y="5785145"/>
                  <a:pt x="12191980" y="5988200"/>
                </a:cubicBezTo>
                <a:cubicBezTo>
                  <a:pt x="12212877" y="6191255"/>
                  <a:pt x="12137857" y="6608080"/>
                  <a:pt x="12191980" y="6856718"/>
                </a:cubicBezTo>
                <a:cubicBezTo>
                  <a:pt x="11998060" y="6879871"/>
                  <a:pt x="11767851" y="6800851"/>
                  <a:pt x="11611410" y="6856718"/>
                </a:cubicBezTo>
                <a:cubicBezTo>
                  <a:pt x="11454969" y="6912585"/>
                  <a:pt x="11445054" y="6834728"/>
                  <a:pt x="11396598" y="6856718"/>
                </a:cubicBezTo>
                <a:cubicBezTo>
                  <a:pt x="11348142" y="6878708"/>
                  <a:pt x="11015615" y="6844351"/>
                  <a:pt x="10816028" y="6856718"/>
                </a:cubicBezTo>
                <a:cubicBezTo>
                  <a:pt x="10616441" y="6869085"/>
                  <a:pt x="10705580" y="6835266"/>
                  <a:pt x="10601217" y="6856718"/>
                </a:cubicBezTo>
                <a:cubicBezTo>
                  <a:pt x="10496854" y="6878170"/>
                  <a:pt x="10368224" y="6855737"/>
                  <a:pt x="10142566" y="6856718"/>
                </a:cubicBezTo>
                <a:cubicBezTo>
                  <a:pt x="9916908" y="6857699"/>
                  <a:pt x="9866915" y="6815272"/>
                  <a:pt x="9683916" y="6856718"/>
                </a:cubicBezTo>
                <a:cubicBezTo>
                  <a:pt x="9500917" y="6898164"/>
                  <a:pt x="9313201" y="6787632"/>
                  <a:pt x="9103345" y="6856718"/>
                </a:cubicBezTo>
                <a:cubicBezTo>
                  <a:pt x="8893489" y="6925804"/>
                  <a:pt x="8645465" y="6850319"/>
                  <a:pt x="8278935" y="6856718"/>
                </a:cubicBezTo>
                <a:cubicBezTo>
                  <a:pt x="7912405" y="6863117"/>
                  <a:pt x="7969868" y="6821066"/>
                  <a:pt x="7820284" y="6856718"/>
                </a:cubicBezTo>
                <a:cubicBezTo>
                  <a:pt x="7670700" y="6892370"/>
                  <a:pt x="7556846" y="6853812"/>
                  <a:pt x="7483553" y="6856718"/>
                </a:cubicBezTo>
                <a:cubicBezTo>
                  <a:pt x="7410260" y="6859624"/>
                  <a:pt x="7071399" y="6802209"/>
                  <a:pt x="6781063" y="6856718"/>
                </a:cubicBezTo>
                <a:cubicBezTo>
                  <a:pt x="6490727" y="6911227"/>
                  <a:pt x="6523818" y="6855191"/>
                  <a:pt x="6444332" y="6856718"/>
                </a:cubicBezTo>
                <a:cubicBezTo>
                  <a:pt x="6364846" y="6858245"/>
                  <a:pt x="6277710" y="6846893"/>
                  <a:pt x="6229521" y="6856718"/>
                </a:cubicBezTo>
                <a:cubicBezTo>
                  <a:pt x="6181332" y="6866543"/>
                  <a:pt x="5654925" y="6817111"/>
                  <a:pt x="5405111" y="6856718"/>
                </a:cubicBezTo>
                <a:cubicBezTo>
                  <a:pt x="5155297" y="6896325"/>
                  <a:pt x="4846408" y="6821034"/>
                  <a:pt x="4702621" y="6856718"/>
                </a:cubicBezTo>
                <a:cubicBezTo>
                  <a:pt x="4558834" y="6892402"/>
                  <a:pt x="4498617" y="6848002"/>
                  <a:pt x="4365890" y="6856718"/>
                </a:cubicBezTo>
                <a:cubicBezTo>
                  <a:pt x="4233163" y="6865434"/>
                  <a:pt x="4187673" y="6844943"/>
                  <a:pt x="4029159" y="6856718"/>
                </a:cubicBezTo>
                <a:cubicBezTo>
                  <a:pt x="3870645" y="6868493"/>
                  <a:pt x="3767695" y="6835446"/>
                  <a:pt x="3570508" y="6856718"/>
                </a:cubicBezTo>
                <a:cubicBezTo>
                  <a:pt x="3373321" y="6877990"/>
                  <a:pt x="3147935" y="6798505"/>
                  <a:pt x="2989938" y="6856718"/>
                </a:cubicBezTo>
                <a:cubicBezTo>
                  <a:pt x="2831941" y="6914931"/>
                  <a:pt x="2718681" y="6802874"/>
                  <a:pt x="2531287" y="6856718"/>
                </a:cubicBezTo>
                <a:cubicBezTo>
                  <a:pt x="2343893" y="6910562"/>
                  <a:pt x="2370751" y="6838214"/>
                  <a:pt x="2316476" y="6856718"/>
                </a:cubicBezTo>
                <a:cubicBezTo>
                  <a:pt x="2262201" y="6875222"/>
                  <a:pt x="1685679" y="6851698"/>
                  <a:pt x="1492066" y="6856718"/>
                </a:cubicBezTo>
                <a:cubicBezTo>
                  <a:pt x="1298453" y="6861738"/>
                  <a:pt x="1052572" y="6853614"/>
                  <a:pt x="911496" y="6856718"/>
                </a:cubicBezTo>
                <a:cubicBezTo>
                  <a:pt x="770420" y="6859822"/>
                  <a:pt x="743097" y="6841330"/>
                  <a:pt x="696685" y="6856718"/>
                </a:cubicBezTo>
                <a:cubicBezTo>
                  <a:pt x="650273" y="6872106"/>
                  <a:pt x="231747" y="6846779"/>
                  <a:pt x="0" y="6856718"/>
                </a:cubicBezTo>
                <a:cubicBezTo>
                  <a:pt x="-48235" y="6750218"/>
                  <a:pt x="22465" y="6553909"/>
                  <a:pt x="0" y="6422459"/>
                </a:cubicBezTo>
                <a:cubicBezTo>
                  <a:pt x="-22465" y="6291009"/>
                  <a:pt x="71147" y="5926757"/>
                  <a:pt x="0" y="5782499"/>
                </a:cubicBezTo>
                <a:cubicBezTo>
                  <a:pt x="-71147" y="5638241"/>
                  <a:pt x="8825" y="5380707"/>
                  <a:pt x="0" y="5073971"/>
                </a:cubicBezTo>
                <a:cubicBezTo>
                  <a:pt x="-8825" y="4767235"/>
                  <a:pt x="59524" y="4664604"/>
                  <a:pt x="0" y="4365444"/>
                </a:cubicBezTo>
                <a:cubicBezTo>
                  <a:pt x="-59524" y="4066284"/>
                  <a:pt x="57565" y="3986033"/>
                  <a:pt x="0" y="3794051"/>
                </a:cubicBezTo>
                <a:cubicBezTo>
                  <a:pt x="-57565" y="3602069"/>
                  <a:pt x="56752" y="3418974"/>
                  <a:pt x="0" y="3291225"/>
                </a:cubicBezTo>
                <a:cubicBezTo>
                  <a:pt x="-56752" y="3163476"/>
                  <a:pt x="10551" y="2993205"/>
                  <a:pt x="0" y="2856966"/>
                </a:cubicBezTo>
                <a:cubicBezTo>
                  <a:pt x="-10551" y="2720727"/>
                  <a:pt x="57359" y="2358055"/>
                  <a:pt x="0" y="2217005"/>
                </a:cubicBezTo>
                <a:cubicBezTo>
                  <a:pt x="-57359" y="2075955"/>
                  <a:pt x="62637" y="1895915"/>
                  <a:pt x="0" y="1577045"/>
                </a:cubicBezTo>
                <a:cubicBezTo>
                  <a:pt x="-62637" y="1258175"/>
                  <a:pt x="62167" y="1192938"/>
                  <a:pt x="0" y="1005652"/>
                </a:cubicBezTo>
                <a:cubicBezTo>
                  <a:pt x="-62167" y="818366"/>
                  <a:pt x="39898" y="614288"/>
                  <a:pt x="0" y="502826"/>
                </a:cubicBezTo>
                <a:cubicBezTo>
                  <a:pt x="-39898" y="391364"/>
                  <a:pt x="37623" y="18111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DotDot"/>
            <a:extLst>
              <a:ext uri="{C807C97D-BFC1-408E-A445-0C87EB9F89A2}">
                <ask:lineSketchStyleProps xmlns:ask="http://schemas.microsoft.com/office/drawing/2018/sketchyshapes" sd="145949356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DD9CC1-F3E6-A26E-5922-1BBA13164AF3}"/>
              </a:ext>
            </a:extLst>
          </p:cNvPr>
          <p:cNvSpPr txBox="1"/>
          <p:nvPr/>
        </p:nvSpPr>
        <p:spPr>
          <a:xfrm>
            <a:off x="492298" y="375613"/>
            <a:ext cx="4513810" cy="830997"/>
          </a:xfrm>
          <a:custGeom>
            <a:avLst/>
            <a:gdLst>
              <a:gd name="connsiteX0" fmla="*/ 0 w 4513810"/>
              <a:gd name="connsiteY0" fmla="*/ 0 h 830997"/>
              <a:gd name="connsiteX1" fmla="*/ 554554 w 4513810"/>
              <a:gd name="connsiteY1" fmla="*/ 0 h 830997"/>
              <a:gd name="connsiteX2" fmla="*/ 1244522 w 4513810"/>
              <a:gd name="connsiteY2" fmla="*/ 0 h 830997"/>
              <a:gd name="connsiteX3" fmla="*/ 1844214 w 4513810"/>
              <a:gd name="connsiteY3" fmla="*/ 0 h 830997"/>
              <a:gd name="connsiteX4" fmla="*/ 2398768 w 4513810"/>
              <a:gd name="connsiteY4" fmla="*/ 0 h 830997"/>
              <a:gd name="connsiteX5" fmla="*/ 3088736 w 4513810"/>
              <a:gd name="connsiteY5" fmla="*/ 0 h 830997"/>
              <a:gd name="connsiteX6" fmla="*/ 3733566 w 4513810"/>
              <a:gd name="connsiteY6" fmla="*/ 0 h 830997"/>
              <a:gd name="connsiteX7" fmla="*/ 4513810 w 4513810"/>
              <a:gd name="connsiteY7" fmla="*/ 0 h 830997"/>
              <a:gd name="connsiteX8" fmla="*/ 4513810 w 4513810"/>
              <a:gd name="connsiteY8" fmla="*/ 432118 h 830997"/>
              <a:gd name="connsiteX9" fmla="*/ 4513810 w 4513810"/>
              <a:gd name="connsiteY9" fmla="*/ 830997 h 830997"/>
              <a:gd name="connsiteX10" fmla="*/ 3959256 w 4513810"/>
              <a:gd name="connsiteY10" fmla="*/ 830997 h 830997"/>
              <a:gd name="connsiteX11" fmla="*/ 3449841 w 4513810"/>
              <a:gd name="connsiteY11" fmla="*/ 830997 h 830997"/>
              <a:gd name="connsiteX12" fmla="*/ 2759872 w 4513810"/>
              <a:gd name="connsiteY12" fmla="*/ 830997 h 830997"/>
              <a:gd name="connsiteX13" fmla="*/ 2205319 w 4513810"/>
              <a:gd name="connsiteY13" fmla="*/ 830997 h 830997"/>
              <a:gd name="connsiteX14" fmla="*/ 1515350 w 4513810"/>
              <a:gd name="connsiteY14" fmla="*/ 830997 h 830997"/>
              <a:gd name="connsiteX15" fmla="*/ 780244 w 4513810"/>
              <a:gd name="connsiteY15" fmla="*/ 830997 h 830997"/>
              <a:gd name="connsiteX16" fmla="*/ 0 w 4513810"/>
              <a:gd name="connsiteY16" fmla="*/ 830997 h 830997"/>
              <a:gd name="connsiteX17" fmla="*/ 0 w 4513810"/>
              <a:gd name="connsiteY17" fmla="*/ 398879 h 830997"/>
              <a:gd name="connsiteX18" fmla="*/ 0 w 4513810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3810" h="830997" fill="none" extrusionOk="0">
                <a:moveTo>
                  <a:pt x="0" y="0"/>
                </a:moveTo>
                <a:cubicBezTo>
                  <a:pt x="221445" y="-21635"/>
                  <a:pt x="393578" y="11469"/>
                  <a:pt x="554554" y="0"/>
                </a:cubicBezTo>
                <a:cubicBezTo>
                  <a:pt x="715530" y="-11469"/>
                  <a:pt x="929903" y="-2945"/>
                  <a:pt x="1244522" y="0"/>
                </a:cubicBezTo>
                <a:cubicBezTo>
                  <a:pt x="1559141" y="2945"/>
                  <a:pt x="1613221" y="11973"/>
                  <a:pt x="1844214" y="0"/>
                </a:cubicBezTo>
                <a:cubicBezTo>
                  <a:pt x="2075207" y="-11973"/>
                  <a:pt x="2189034" y="19723"/>
                  <a:pt x="2398768" y="0"/>
                </a:cubicBezTo>
                <a:cubicBezTo>
                  <a:pt x="2608502" y="-19723"/>
                  <a:pt x="2897556" y="-26867"/>
                  <a:pt x="3088736" y="0"/>
                </a:cubicBezTo>
                <a:cubicBezTo>
                  <a:pt x="3279916" y="26867"/>
                  <a:pt x="3499885" y="-7295"/>
                  <a:pt x="3733566" y="0"/>
                </a:cubicBezTo>
                <a:cubicBezTo>
                  <a:pt x="3967247" y="7295"/>
                  <a:pt x="4261629" y="-16579"/>
                  <a:pt x="4513810" y="0"/>
                </a:cubicBezTo>
                <a:cubicBezTo>
                  <a:pt x="4528768" y="175170"/>
                  <a:pt x="4493903" y="224175"/>
                  <a:pt x="4513810" y="432118"/>
                </a:cubicBezTo>
                <a:cubicBezTo>
                  <a:pt x="4533717" y="640061"/>
                  <a:pt x="4513826" y="648801"/>
                  <a:pt x="4513810" y="830997"/>
                </a:cubicBezTo>
                <a:cubicBezTo>
                  <a:pt x="4291158" y="809144"/>
                  <a:pt x="4227735" y="829250"/>
                  <a:pt x="3959256" y="830997"/>
                </a:cubicBezTo>
                <a:cubicBezTo>
                  <a:pt x="3690777" y="832744"/>
                  <a:pt x="3655483" y="817852"/>
                  <a:pt x="3449841" y="830997"/>
                </a:cubicBezTo>
                <a:cubicBezTo>
                  <a:pt x="3244200" y="844142"/>
                  <a:pt x="2986412" y="816728"/>
                  <a:pt x="2759872" y="830997"/>
                </a:cubicBezTo>
                <a:cubicBezTo>
                  <a:pt x="2533332" y="845266"/>
                  <a:pt x="2392611" y="852412"/>
                  <a:pt x="2205319" y="830997"/>
                </a:cubicBezTo>
                <a:cubicBezTo>
                  <a:pt x="2018027" y="809582"/>
                  <a:pt x="1841895" y="844909"/>
                  <a:pt x="1515350" y="830997"/>
                </a:cubicBezTo>
                <a:cubicBezTo>
                  <a:pt x="1188805" y="817085"/>
                  <a:pt x="999139" y="860107"/>
                  <a:pt x="780244" y="830997"/>
                </a:cubicBezTo>
                <a:cubicBezTo>
                  <a:pt x="561349" y="801887"/>
                  <a:pt x="352227" y="864807"/>
                  <a:pt x="0" y="830997"/>
                </a:cubicBezTo>
                <a:cubicBezTo>
                  <a:pt x="3602" y="692471"/>
                  <a:pt x="10804" y="515163"/>
                  <a:pt x="0" y="398879"/>
                </a:cubicBezTo>
                <a:cubicBezTo>
                  <a:pt x="-10804" y="282595"/>
                  <a:pt x="-2494" y="103478"/>
                  <a:pt x="0" y="0"/>
                </a:cubicBezTo>
                <a:close/>
              </a:path>
              <a:path w="4513810" h="830997" stroke="0" extrusionOk="0">
                <a:moveTo>
                  <a:pt x="0" y="0"/>
                </a:moveTo>
                <a:cubicBezTo>
                  <a:pt x="202442" y="-1270"/>
                  <a:pt x="368001" y="13198"/>
                  <a:pt x="599692" y="0"/>
                </a:cubicBezTo>
                <a:cubicBezTo>
                  <a:pt x="831383" y="-13198"/>
                  <a:pt x="934388" y="25065"/>
                  <a:pt x="1109108" y="0"/>
                </a:cubicBezTo>
                <a:cubicBezTo>
                  <a:pt x="1283828" y="-25065"/>
                  <a:pt x="1694429" y="-16374"/>
                  <a:pt x="1844214" y="0"/>
                </a:cubicBezTo>
                <a:cubicBezTo>
                  <a:pt x="1993999" y="16374"/>
                  <a:pt x="2156433" y="-14689"/>
                  <a:pt x="2443906" y="0"/>
                </a:cubicBezTo>
                <a:cubicBezTo>
                  <a:pt x="2731379" y="14689"/>
                  <a:pt x="2780150" y="28122"/>
                  <a:pt x="3043598" y="0"/>
                </a:cubicBezTo>
                <a:cubicBezTo>
                  <a:pt x="3307046" y="-28122"/>
                  <a:pt x="3612845" y="32301"/>
                  <a:pt x="3778704" y="0"/>
                </a:cubicBezTo>
                <a:cubicBezTo>
                  <a:pt x="3944563" y="-32301"/>
                  <a:pt x="4229261" y="11053"/>
                  <a:pt x="4513810" y="0"/>
                </a:cubicBezTo>
                <a:cubicBezTo>
                  <a:pt x="4505757" y="91743"/>
                  <a:pt x="4529910" y="224361"/>
                  <a:pt x="4513810" y="432118"/>
                </a:cubicBezTo>
                <a:cubicBezTo>
                  <a:pt x="4497710" y="639875"/>
                  <a:pt x="4500866" y="668997"/>
                  <a:pt x="4513810" y="830997"/>
                </a:cubicBezTo>
                <a:cubicBezTo>
                  <a:pt x="4370039" y="852317"/>
                  <a:pt x="4217895" y="841031"/>
                  <a:pt x="3959256" y="830997"/>
                </a:cubicBezTo>
                <a:cubicBezTo>
                  <a:pt x="3700617" y="820963"/>
                  <a:pt x="3475737" y="855177"/>
                  <a:pt x="3314426" y="830997"/>
                </a:cubicBezTo>
                <a:cubicBezTo>
                  <a:pt x="3153115" y="806818"/>
                  <a:pt x="2883484" y="851272"/>
                  <a:pt x="2714734" y="830997"/>
                </a:cubicBezTo>
                <a:cubicBezTo>
                  <a:pt x="2545984" y="810722"/>
                  <a:pt x="2240022" y="858183"/>
                  <a:pt x="1979628" y="830997"/>
                </a:cubicBezTo>
                <a:cubicBezTo>
                  <a:pt x="1719234" y="803811"/>
                  <a:pt x="1460854" y="861734"/>
                  <a:pt x="1244522" y="830997"/>
                </a:cubicBezTo>
                <a:cubicBezTo>
                  <a:pt x="1028190" y="800260"/>
                  <a:pt x="806054" y="813132"/>
                  <a:pt x="689968" y="830997"/>
                </a:cubicBezTo>
                <a:cubicBezTo>
                  <a:pt x="573882" y="848862"/>
                  <a:pt x="283893" y="818046"/>
                  <a:pt x="0" y="830997"/>
                </a:cubicBezTo>
                <a:cubicBezTo>
                  <a:pt x="15482" y="724287"/>
                  <a:pt x="7346" y="606371"/>
                  <a:pt x="0" y="398879"/>
                </a:cubicBezTo>
                <a:cubicBezTo>
                  <a:pt x="-7346" y="191387"/>
                  <a:pt x="6825" y="18555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27000">
              <a:srgbClr val="FF7C8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Showcard Gothic" panose="04020904020102020604" pitchFamily="82" charset="0"/>
            </a:endParaRPr>
          </a:p>
        </p:txBody>
      </p:sp>
      <p:pic>
        <p:nvPicPr>
          <p:cNvPr id="5" name="Picture 4" descr="A quote on a pink background&#10;&#10;Description automatically generated">
            <a:extLst>
              <a:ext uri="{FF2B5EF4-FFF2-40B4-BE49-F238E27FC236}">
                <a16:creationId xmlns:a16="http://schemas.microsoft.com/office/drawing/2014/main" id="{BEE2CFB4-EB21-BB28-2941-9789DE3BB1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0" t="74936" r="40227" b="19132"/>
          <a:stretch/>
        </p:blipFill>
        <p:spPr>
          <a:xfrm>
            <a:off x="2560320" y="6000249"/>
            <a:ext cx="1679171" cy="48213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4FC2113-B313-5039-701B-197D0E2ABC48}"/>
              </a:ext>
            </a:extLst>
          </p:cNvPr>
          <p:cNvSpPr/>
          <p:nvPr/>
        </p:nvSpPr>
        <p:spPr>
          <a:xfrm>
            <a:off x="5619404" y="5569527"/>
            <a:ext cx="1712421" cy="36576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8CEE4-2A88-4400-3617-D330E1E148ED}"/>
              </a:ext>
            </a:extLst>
          </p:cNvPr>
          <p:cNvSpPr txBox="1"/>
          <p:nvPr/>
        </p:nvSpPr>
        <p:spPr>
          <a:xfrm>
            <a:off x="6642494" y="5748406"/>
            <a:ext cx="4513810" cy="830997"/>
          </a:xfrm>
          <a:custGeom>
            <a:avLst/>
            <a:gdLst>
              <a:gd name="connsiteX0" fmla="*/ 0 w 4513810"/>
              <a:gd name="connsiteY0" fmla="*/ 0 h 830997"/>
              <a:gd name="connsiteX1" fmla="*/ 554554 w 4513810"/>
              <a:gd name="connsiteY1" fmla="*/ 0 h 830997"/>
              <a:gd name="connsiteX2" fmla="*/ 1244522 w 4513810"/>
              <a:gd name="connsiteY2" fmla="*/ 0 h 830997"/>
              <a:gd name="connsiteX3" fmla="*/ 1844214 w 4513810"/>
              <a:gd name="connsiteY3" fmla="*/ 0 h 830997"/>
              <a:gd name="connsiteX4" fmla="*/ 2398768 w 4513810"/>
              <a:gd name="connsiteY4" fmla="*/ 0 h 830997"/>
              <a:gd name="connsiteX5" fmla="*/ 3088736 w 4513810"/>
              <a:gd name="connsiteY5" fmla="*/ 0 h 830997"/>
              <a:gd name="connsiteX6" fmla="*/ 3733566 w 4513810"/>
              <a:gd name="connsiteY6" fmla="*/ 0 h 830997"/>
              <a:gd name="connsiteX7" fmla="*/ 4513810 w 4513810"/>
              <a:gd name="connsiteY7" fmla="*/ 0 h 830997"/>
              <a:gd name="connsiteX8" fmla="*/ 4513810 w 4513810"/>
              <a:gd name="connsiteY8" fmla="*/ 432118 h 830997"/>
              <a:gd name="connsiteX9" fmla="*/ 4513810 w 4513810"/>
              <a:gd name="connsiteY9" fmla="*/ 830997 h 830997"/>
              <a:gd name="connsiteX10" fmla="*/ 3959256 w 4513810"/>
              <a:gd name="connsiteY10" fmla="*/ 830997 h 830997"/>
              <a:gd name="connsiteX11" fmla="*/ 3449841 w 4513810"/>
              <a:gd name="connsiteY11" fmla="*/ 830997 h 830997"/>
              <a:gd name="connsiteX12" fmla="*/ 2759872 w 4513810"/>
              <a:gd name="connsiteY12" fmla="*/ 830997 h 830997"/>
              <a:gd name="connsiteX13" fmla="*/ 2205319 w 4513810"/>
              <a:gd name="connsiteY13" fmla="*/ 830997 h 830997"/>
              <a:gd name="connsiteX14" fmla="*/ 1515350 w 4513810"/>
              <a:gd name="connsiteY14" fmla="*/ 830997 h 830997"/>
              <a:gd name="connsiteX15" fmla="*/ 780244 w 4513810"/>
              <a:gd name="connsiteY15" fmla="*/ 830997 h 830997"/>
              <a:gd name="connsiteX16" fmla="*/ 0 w 4513810"/>
              <a:gd name="connsiteY16" fmla="*/ 830997 h 830997"/>
              <a:gd name="connsiteX17" fmla="*/ 0 w 4513810"/>
              <a:gd name="connsiteY17" fmla="*/ 398879 h 830997"/>
              <a:gd name="connsiteX18" fmla="*/ 0 w 4513810"/>
              <a:gd name="connsiteY18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513810" h="830997" fill="none" extrusionOk="0">
                <a:moveTo>
                  <a:pt x="0" y="0"/>
                </a:moveTo>
                <a:cubicBezTo>
                  <a:pt x="221445" y="-21635"/>
                  <a:pt x="393578" y="11469"/>
                  <a:pt x="554554" y="0"/>
                </a:cubicBezTo>
                <a:cubicBezTo>
                  <a:pt x="715530" y="-11469"/>
                  <a:pt x="929903" y="-2945"/>
                  <a:pt x="1244522" y="0"/>
                </a:cubicBezTo>
                <a:cubicBezTo>
                  <a:pt x="1559141" y="2945"/>
                  <a:pt x="1613221" y="11973"/>
                  <a:pt x="1844214" y="0"/>
                </a:cubicBezTo>
                <a:cubicBezTo>
                  <a:pt x="2075207" y="-11973"/>
                  <a:pt x="2189034" y="19723"/>
                  <a:pt x="2398768" y="0"/>
                </a:cubicBezTo>
                <a:cubicBezTo>
                  <a:pt x="2608502" y="-19723"/>
                  <a:pt x="2897556" y="-26867"/>
                  <a:pt x="3088736" y="0"/>
                </a:cubicBezTo>
                <a:cubicBezTo>
                  <a:pt x="3279916" y="26867"/>
                  <a:pt x="3499885" y="-7295"/>
                  <a:pt x="3733566" y="0"/>
                </a:cubicBezTo>
                <a:cubicBezTo>
                  <a:pt x="3967247" y="7295"/>
                  <a:pt x="4261629" y="-16579"/>
                  <a:pt x="4513810" y="0"/>
                </a:cubicBezTo>
                <a:cubicBezTo>
                  <a:pt x="4528768" y="175170"/>
                  <a:pt x="4493903" y="224175"/>
                  <a:pt x="4513810" y="432118"/>
                </a:cubicBezTo>
                <a:cubicBezTo>
                  <a:pt x="4533717" y="640061"/>
                  <a:pt x="4513826" y="648801"/>
                  <a:pt x="4513810" y="830997"/>
                </a:cubicBezTo>
                <a:cubicBezTo>
                  <a:pt x="4291158" y="809144"/>
                  <a:pt x="4227735" y="829250"/>
                  <a:pt x="3959256" y="830997"/>
                </a:cubicBezTo>
                <a:cubicBezTo>
                  <a:pt x="3690777" y="832744"/>
                  <a:pt x="3655483" y="817852"/>
                  <a:pt x="3449841" y="830997"/>
                </a:cubicBezTo>
                <a:cubicBezTo>
                  <a:pt x="3244200" y="844142"/>
                  <a:pt x="2986412" y="816728"/>
                  <a:pt x="2759872" y="830997"/>
                </a:cubicBezTo>
                <a:cubicBezTo>
                  <a:pt x="2533332" y="845266"/>
                  <a:pt x="2392611" y="852412"/>
                  <a:pt x="2205319" y="830997"/>
                </a:cubicBezTo>
                <a:cubicBezTo>
                  <a:pt x="2018027" y="809582"/>
                  <a:pt x="1841895" y="844909"/>
                  <a:pt x="1515350" y="830997"/>
                </a:cubicBezTo>
                <a:cubicBezTo>
                  <a:pt x="1188805" y="817085"/>
                  <a:pt x="999139" y="860107"/>
                  <a:pt x="780244" y="830997"/>
                </a:cubicBezTo>
                <a:cubicBezTo>
                  <a:pt x="561349" y="801887"/>
                  <a:pt x="352227" y="864807"/>
                  <a:pt x="0" y="830997"/>
                </a:cubicBezTo>
                <a:cubicBezTo>
                  <a:pt x="3602" y="692471"/>
                  <a:pt x="10804" y="515163"/>
                  <a:pt x="0" y="398879"/>
                </a:cubicBezTo>
                <a:cubicBezTo>
                  <a:pt x="-10804" y="282595"/>
                  <a:pt x="-2494" y="103478"/>
                  <a:pt x="0" y="0"/>
                </a:cubicBezTo>
                <a:close/>
              </a:path>
              <a:path w="4513810" h="830997" stroke="0" extrusionOk="0">
                <a:moveTo>
                  <a:pt x="0" y="0"/>
                </a:moveTo>
                <a:cubicBezTo>
                  <a:pt x="202442" y="-1270"/>
                  <a:pt x="368001" y="13198"/>
                  <a:pt x="599692" y="0"/>
                </a:cubicBezTo>
                <a:cubicBezTo>
                  <a:pt x="831383" y="-13198"/>
                  <a:pt x="934388" y="25065"/>
                  <a:pt x="1109108" y="0"/>
                </a:cubicBezTo>
                <a:cubicBezTo>
                  <a:pt x="1283828" y="-25065"/>
                  <a:pt x="1694429" y="-16374"/>
                  <a:pt x="1844214" y="0"/>
                </a:cubicBezTo>
                <a:cubicBezTo>
                  <a:pt x="1993999" y="16374"/>
                  <a:pt x="2156433" y="-14689"/>
                  <a:pt x="2443906" y="0"/>
                </a:cubicBezTo>
                <a:cubicBezTo>
                  <a:pt x="2731379" y="14689"/>
                  <a:pt x="2780150" y="28122"/>
                  <a:pt x="3043598" y="0"/>
                </a:cubicBezTo>
                <a:cubicBezTo>
                  <a:pt x="3307046" y="-28122"/>
                  <a:pt x="3612845" y="32301"/>
                  <a:pt x="3778704" y="0"/>
                </a:cubicBezTo>
                <a:cubicBezTo>
                  <a:pt x="3944563" y="-32301"/>
                  <a:pt x="4229261" y="11053"/>
                  <a:pt x="4513810" y="0"/>
                </a:cubicBezTo>
                <a:cubicBezTo>
                  <a:pt x="4505757" y="91743"/>
                  <a:pt x="4529910" y="224361"/>
                  <a:pt x="4513810" y="432118"/>
                </a:cubicBezTo>
                <a:cubicBezTo>
                  <a:pt x="4497710" y="639875"/>
                  <a:pt x="4500866" y="668997"/>
                  <a:pt x="4513810" y="830997"/>
                </a:cubicBezTo>
                <a:cubicBezTo>
                  <a:pt x="4370039" y="852317"/>
                  <a:pt x="4217895" y="841031"/>
                  <a:pt x="3959256" y="830997"/>
                </a:cubicBezTo>
                <a:cubicBezTo>
                  <a:pt x="3700617" y="820963"/>
                  <a:pt x="3475737" y="855177"/>
                  <a:pt x="3314426" y="830997"/>
                </a:cubicBezTo>
                <a:cubicBezTo>
                  <a:pt x="3153115" y="806818"/>
                  <a:pt x="2883484" y="851272"/>
                  <a:pt x="2714734" y="830997"/>
                </a:cubicBezTo>
                <a:cubicBezTo>
                  <a:pt x="2545984" y="810722"/>
                  <a:pt x="2240022" y="858183"/>
                  <a:pt x="1979628" y="830997"/>
                </a:cubicBezTo>
                <a:cubicBezTo>
                  <a:pt x="1719234" y="803811"/>
                  <a:pt x="1460854" y="861734"/>
                  <a:pt x="1244522" y="830997"/>
                </a:cubicBezTo>
                <a:cubicBezTo>
                  <a:pt x="1028190" y="800260"/>
                  <a:pt x="806054" y="813132"/>
                  <a:pt x="689968" y="830997"/>
                </a:cubicBezTo>
                <a:cubicBezTo>
                  <a:pt x="573882" y="848862"/>
                  <a:pt x="283893" y="818046"/>
                  <a:pt x="0" y="830997"/>
                </a:cubicBezTo>
                <a:cubicBezTo>
                  <a:pt x="15482" y="724287"/>
                  <a:pt x="7346" y="606371"/>
                  <a:pt x="0" y="398879"/>
                </a:cubicBezTo>
                <a:cubicBezTo>
                  <a:pt x="-7346" y="191387"/>
                  <a:pt x="6825" y="18555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accent1">
                <a:shade val="1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glow rad="127000">
              <a:srgbClr val="FF7C8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solidFill>
                <a:schemeClr val="bg1"/>
              </a:solidFill>
              <a:effectLst>
                <a:glow rad="127000">
                  <a:srgbClr val="FF00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4699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3" name="Rectangle 17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3BF4D9A-8507-E5B2-AE42-2759ECD99787}"/>
              </a:ext>
            </a:extLst>
          </p:cNvPr>
          <p:cNvGrpSpPr/>
          <p:nvPr/>
        </p:nvGrpSpPr>
        <p:grpSpPr>
          <a:xfrm>
            <a:off x="8314" y="8323"/>
            <a:ext cx="12183686" cy="6857990"/>
            <a:chOff x="8314" y="8323"/>
            <a:chExt cx="12183686" cy="6857990"/>
          </a:xfrm>
        </p:grpSpPr>
        <p:pic>
          <p:nvPicPr>
            <p:cNvPr id="168" name="Picture 167" descr="A colorful light lines on a black background&#10;&#10;Description automatically generated">
              <a:extLst>
                <a:ext uri="{FF2B5EF4-FFF2-40B4-BE49-F238E27FC236}">
                  <a16:creationId xmlns:a16="http://schemas.microsoft.com/office/drawing/2014/main" id="{1469AE91-D242-29E8-F152-C4FB2EF47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55" r="1" b="1448"/>
            <a:stretch/>
          </p:blipFill>
          <p:spPr>
            <a:xfrm>
              <a:off x="8314" y="8323"/>
              <a:ext cx="12183686" cy="6857990"/>
            </a:xfrm>
            <a:custGeom>
              <a:avLst/>
              <a:gdLst>
                <a:gd name="connsiteX0" fmla="*/ 0 w 12183686"/>
                <a:gd name="connsiteY0" fmla="*/ 0 h 6857990"/>
                <a:gd name="connsiteX1" fmla="*/ 4147884 w 12183686"/>
                <a:gd name="connsiteY1" fmla="*/ 0 h 6857990"/>
                <a:gd name="connsiteX2" fmla="*/ 4226146 w 12183686"/>
                <a:gd name="connsiteY2" fmla="*/ 0 h 6857990"/>
                <a:gd name="connsiteX3" fmla="*/ 4398172 w 12183686"/>
                <a:gd name="connsiteY3" fmla="*/ 0 h 6857990"/>
                <a:gd name="connsiteX4" fmla="*/ 6305387 w 12183686"/>
                <a:gd name="connsiteY4" fmla="*/ 0 h 6857990"/>
                <a:gd name="connsiteX5" fmla="*/ 6534986 w 12183686"/>
                <a:gd name="connsiteY5" fmla="*/ 0 h 6857990"/>
                <a:gd name="connsiteX6" fmla="*/ 7469006 w 12183686"/>
                <a:gd name="connsiteY6" fmla="*/ 0 h 6857990"/>
                <a:gd name="connsiteX7" fmla="*/ 11108004 w 12183686"/>
                <a:gd name="connsiteY7" fmla="*/ 0 h 6857990"/>
                <a:gd name="connsiteX8" fmla="*/ 10785515 w 12183686"/>
                <a:gd name="connsiteY8" fmla="*/ 110268 h 6857990"/>
                <a:gd name="connsiteX9" fmla="*/ 10832029 w 12183686"/>
                <a:gd name="connsiteY9" fmla="*/ 135167 h 6857990"/>
                <a:gd name="connsiteX10" fmla="*/ 11111103 w 12183686"/>
                <a:gd name="connsiteY10" fmla="*/ 71140 h 6857990"/>
                <a:gd name="connsiteX11" fmla="*/ 11166919 w 12183686"/>
                <a:gd name="connsiteY11" fmla="*/ 88926 h 6857990"/>
                <a:gd name="connsiteX12" fmla="*/ 11139010 w 12183686"/>
                <a:gd name="connsiteY12" fmla="*/ 163624 h 6857990"/>
                <a:gd name="connsiteX13" fmla="*/ 11018079 w 12183686"/>
                <a:gd name="connsiteY13" fmla="*/ 192081 h 6857990"/>
                <a:gd name="connsiteX14" fmla="*/ 10828928 w 12183686"/>
                <a:gd name="connsiteY14" fmla="*/ 373490 h 6857990"/>
                <a:gd name="connsiteX15" fmla="*/ 11114205 w 12183686"/>
                <a:gd name="connsiteY15" fmla="*/ 352147 h 6857990"/>
                <a:gd name="connsiteX16" fmla="*/ 11163818 w 12183686"/>
                <a:gd name="connsiteY16" fmla="*/ 394833 h 6857990"/>
                <a:gd name="connsiteX17" fmla="*/ 11182423 w 12183686"/>
                <a:gd name="connsiteY17" fmla="*/ 451746 h 6857990"/>
                <a:gd name="connsiteX18" fmla="*/ 11266146 w 12183686"/>
                <a:gd name="connsiteY18" fmla="*/ 359261 h 6857990"/>
                <a:gd name="connsiteX19" fmla="*/ 11337465 w 12183686"/>
                <a:gd name="connsiteY19" fmla="*/ 334363 h 6857990"/>
                <a:gd name="connsiteX20" fmla="*/ 11359171 w 12183686"/>
                <a:gd name="connsiteY20" fmla="*/ 416175 h 6857990"/>
                <a:gd name="connsiteX21" fmla="*/ 11294054 w 12183686"/>
                <a:gd name="connsiteY21" fmla="*/ 505100 h 6857990"/>
                <a:gd name="connsiteX22" fmla="*/ 11120406 w 12183686"/>
                <a:gd name="connsiteY22" fmla="*/ 558457 h 6857990"/>
                <a:gd name="connsiteX23" fmla="*/ 11306456 w 12183686"/>
                <a:gd name="connsiteY23" fmla="*/ 558457 h 6857990"/>
                <a:gd name="connsiteX24" fmla="*/ 11520413 w 12183686"/>
                <a:gd name="connsiteY24" fmla="*/ 522886 h 6857990"/>
                <a:gd name="connsiteX25" fmla="*/ 11746775 w 12183686"/>
                <a:gd name="connsiteY25" fmla="*/ 533557 h 6857990"/>
                <a:gd name="connsiteX26" fmla="*/ 11960733 w 12183686"/>
                <a:gd name="connsiteY26" fmla="*/ 462416 h 6857990"/>
                <a:gd name="connsiteX27" fmla="*/ 12177791 w 12183686"/>
                <a:gd name="connsiteY27" fmla="*/ 465974 h 6857990"/>
                <a:gd name="connsiteX28" fmla="*/ 11216533 w 12183686"/>
                <a:gd name="connsiteY28" fmla="*/ 910604 h 6857990"/>
                <a:gd name="connsiteX29" fmla="*/ 11263045 w 12183686"/>
                <a:gd name="connsiteY29" fmla="*/ 921275 h 6857990"/>
                <a:gd name="connsiteX30" fmla="*/ 11325062 w 12183686"/>
                <a:gd name="connsiteY30" fmla="*/ 949732 h 6857990"/>
                <a:gd name="connsiteX31" fmla="*/ 11278549 w 12183686"/>
                <a:gd name="connsiteY31" fmla="*/ 1006645 h 6857990"/>
                <a:gd name="connsiteX32" fmla="*/ 11027381 w 12183686"/>
                <a:gd name="connsiteY32" fmla="*/ 1113356 h 6857990"/>
                <a:gd name="connsiteX33" fmla="*/ 10965365 w 12183686"/>
                <a:gd name="connsiteY33" fmla="*/ 1220067 h 6857990"/>
                <a:gd name="connsiteX34" fmla="*/ 11042886 w 12183686"/>
                <a:gd name="connsiteY34" fmla="*/ 1209397 h 6857990"/>
                <a:gd name="connsiteX35" fmla="*/ 11111103 w 12183686"/>
                <a:gd name="connsiteY35" fmla="*/ 1230739 h 6857990"/>
                <a:gd name="connsiteX36" fmla="*/ 11083198 w 12183686"/>
                <a:gd name="connsiteY36" fmla="*/ 1365907 h 6857990"/>
                <a:gd name="connsiteX37" fmla="*/ 10726601 w 12183686"/>
                <a:gd name="connsiteY37" fmla="*/ 1540201 h 6857990"/>
                <a:gd name="connsiteX38" fmla="*/ 10695593 w 12183686"/>
                <a:gd name="connsiteY38" fmla="*/ 1597114 h 6857990"/>
                <a:gd name="connsiteX39" fmla="*/ 10739004 w 12183686"/>
                <a:gd name="connsiteY39" fmla="*/ 1636242 h 6857990"/>
                <a:gd name="connsiteX40" fmla="*/ 10853734 w 12183686"/>
                <a:gd name="connsiteY40" fmla="*/ 1657584 h 6857990"/>
                <a:gd name="connsiteX41" fmla="*/ 10692491 w 12183686"/>
                <a:gd name="connsiteY41" fmla="*/ 1849665 h 6857990"/>
                <a:gd name="connsiteX42" fmla="*/ 10633575 w 12183686"/>
                <a:gd name="connsiteY42" fmla="*/ 1903022 h 6857990"/>
                <a:gd name="connsiteX43" fmla="*/ 10531248 w 12183686"/>
                <a:gd name="connsiteY43" fmla="*/ 1984833 h 6857990"/>
                <a:gd name="connsiteX44" fmla="*/ 10531248 w 12183686"/>
                <a:gd name="connsiteY44" fmla="*/ 2013289 h 6857990"/>
                <a:gd name="connsiteX45" fmla="*/ 10667684 w 12183686"/>
                <a:gd name="connsiteY45" fmla="*/ 2102215 h 6857990"/>
                <a:gd name="connsiteX46" fmla="*/ 10915752 w 12183686"/>
                <a:gd name="connsiteY46" fmla="*/ 2077316 h 6857990"/>
                <a:gd name="connsiteX47" fmla="*/ 10549852 w 12183686"/>
                <a:gd name="connsiteY47" fmla="*/ 2208927 h 6857990"/>
                <a:gd name="connsiteX48" fmla="*/ 11734372 w 12183686"/>
                <a:gd name="connsiteY48" fmla="*/ 1892350 h 6857990"/>
                <a:gd name="connsiteX49" fmla="*/ 11659952 w 12183686"/>
                <a:gd name="connsiteY49" fmla="*/ 1974162 h 6857990"/>
                <a:gd name="connsiteX50" fmla="*/ 11244440 w 12183686"/>
                <a:gd name="connsiteY50" fmla="*/ 2191142 h 6857990"/>
                <a:gd name="connsiteX51" fmla="*/ 11126609 w 12183686"/>
                <a:gd name="connsiteY51" fmla="*/ 2326310 h 6857990"/>
                <a:gd name="connsiteX52" fmla="*/ 11002574 w 12183686"/>
                <a:gd name="connsiteY52" fmla="*/ 2401008 h 6857990"/>
                <a:gd name="connsiteX53" fmla="*/ 10828928 w 12183686"/>
                <a:gd name="connsiteY53" fmla="*/ 2401008 h 6857990"/>
                <a:gd name="connsiteX54" fmla="*/ 10704895 w 12183686"/>
                <a:gd name="connsiteY54" fmla="*/ 2518391 h 6857990"/>
                <a:gd name="connsiteX55" fmla="*/ 10832029 w 12183686"/>
                <a:gd name="connsiteY55" fmla="*/ 2543290 h 6857990"/>
                <a:gd name="connsiteX56" fmla="*/ 10980868 w 12183686"/>
                <a:gd name="connsiteY56" fmla="*/ 2525505 h 6857990"/>
                <a:gd name="connsiteX57" fmla="*/ 11148314 w 12183686"/>
                <a:gd name="connsiteY57" fmla="*/ 2564632 h 6857990"/>
                <a:gd name="connsiteX58" fmla="*/ 11303357 w 12183686"/>
                <a:gd name="connsiteY58" fmla="*/ 2532619 h 6857990"/>
                <a:gd name="connsiteX59" fmla="*/ 11489406 w 12183686"/>
                <a:gd name="connsiteY59" fmla="*/ 2553961 h 6857990"/>
                <a:gd name="connsiteX60" fmla="*/ 11548323 w 12183686"/>
                <a:gd name="connsiteY60" fmla="*/ 2692685 h 6857990"/>
                <a:gd name="connsiteX61" fmla="*/ 11566927 w 12183686"/>
                <a:gd name="connsiteY61" fmla="*/ 2703358 h 6857990"/>
                <a:gd name="connsiteX62" fmla="*/ 11911120 w 12183686"/>
                <a:gd name="connsiteY62" fmla="*/ 2923893 h 6857990"/>
                <a:gd name="connsiteX63" fmla="*/ 12007246 w 12183686"/>
                <a:gd name="connsiteY63" fmla="*/ 2941679 h 6857990"/>
                <a:gd name="connsiteX64" fmla="*/ 11439793 w 12183686"/>
                <a:gd name="connsiteY64" fmla="*/ 3329397 h 6857990"/>
                <a:gd name="connsiteX65" fmla="*/ 11821196 w 12183686"/>
                <a:gd name="connsiteY65" fmla="*/ 3229800 h 6857990"/>
                <a:gd name="connsiteX66" fmla="*/ 11873909 w 12183686"/>
                <a:gd name="connsiteY66" fmla="*/ 3393424 h 6857990"/>
                <a:gd name="connsiteX67" fmla="*/ 11694061 w 12183686"/>
                <a:gd name="connsiteY67" fmla="*/ 3539263 h 6857990"/>
                <a:gd name="connsiteX68" fmla="*/ 11628943 w 12183686"/>
                <a:gd name="connsiteY68" fmla="*/ 3827384 h 6857990"/>
                <a:gd name="connsiteX69" fmla="*/ 11659952 w 12183686"/>
                <a:gd name="connsiteY69" fmla="*/ 4090606 h 6857990"/>
                <a:gd name="connsiteX70" fmla="*/ 11737472 w 12183686"/>
                <a:gd name="connsiteY70" fmla="*/ 4172417 h 6857990"/>
                <a:gd name="connsiteX71" fmla="*/ 11849102 w 12183686"/>
                <a:gd name="connsiteY71" fmla="*/ 4321814 h 6857990"/>
                <a:gd name="connsiteX72" fmla="*/ 11917323 w 12183686"/>
                <a:gd name="connsiteY72" fmla="*/ 4414298 h 6857990"/>
                <a:gd name="connsiteX73" fmla="*/ 12156086 w 12183686"/>
                <a:gd name="connsiteY73" fmla="*/ 4378727 h 6857990"/>
                <a:gd name="connsiteX74" fmla="*/ 11836701 w 12183686"/>
                <a:gd name="connsiteY74" fmla="*/ 4613492 h 6857990"/>
                <a:gd name="connsiteX75" fmla="*/ 12094068 w 12183686"/>
                <a:gd name="connsiteY75" fmla="*/ 4585035 h 6857990"/>
                <a:gd name="connsiteX76" fmla="*/ 12177791 w 12183686"/>
                <a:gd name="connsiteY76" fmla="*/ 4602821 h 6857990"/>
                <a:gd name="connsiteX77" fmla="*/ 12131280 w 12183686"/>
                <a:gd name="connsiteY77" fmla="*/ 4677519 h 6857990"/>
                <a:gd name="connsiteX78" fmla="*/ 11942128 w 12183686"/>
                <a:gd name="connsiteY78" fmla="*/ 4805572 h 6857990"/>
                <a:gd name="connsiteX79" fmla="*/ 11551422 w 12183686"/>
                <a:gd name="connsiteY79" fmla="*/ 5154163 h 6857990"/>
                <a:gd name="connsiteX80" fmla="*/ 11929725 w 12183686"/>
                <a:gd name="connsiteY80" fmla="*/ 4994096 h 6857990"/>
                <a:gd name="connsiteX81" fmla="*/ 11532818 w 12183686"/>
                <a:gd name="connsiteY81" fmla="*/ 5353359 h 6857990"/>
                <a:gd name="connsiteX82" fmla="*/ 11445995 w 12183686"/>
                <a:gd name="connsiteY82" fmla="*/ 5474298 h 6857990"/>
                <a:gd name="connsiteX83" fmla="*/ 11266146 w 12183686"/>
                <a:gd name="connsiteY83" fmla="*/ 5769533 h 6857990"/>
                <a:gd name="connsiteX84" fmla="*/ 11275447 w 12183686"/>
                <a:gd name="connsiteY84" fmla="*/ 5801546 h 6857990"/>
                <a:gd name="connsiteX85" fmla="*/ 11480104 w 12183686"/>
                <a:gd name="connsiteY85" fmla="*/ 5755305 h 6857990"/>
                <a:gd name="connsiteX86" fmla="*/ 11213431 w 12183686"/>
                <a:gd name="connsiteY86" fmla="*/ 6004298 h 6857990"/>
                <a:gd name="connsiteX87" fmla="*/ 10937457 w 12183686"/>
                <a:gd name="connsiteY87" fmla="*/ 6196378 h 6857990"/>
                <a:gd name="connsiteX88" fmla="*/ 11132811 w 12183686"/>
                <a:gd name="connsiteY88" fmla="*/ 6167923 h 6857990"/>
                <a:gd name="connsiteX89" fmla="*/ 11402583 w 12183686"/>
                <a:gd name="connsiteY89" fmla="*/ 6057654 h 6857990"/>
                <a:gd name="connsiteX90" fmla="*/ 11495608 w 12183686"/>
                <a:gd name="connsiteY90" fmla="*/ 6100338 h 6857990"/>
                <a:gd name="connsiteX91" fmla="*/ 11241339 w 12183686"/>
                <a:gd name="connsiteY91" fmla="*/ 6281747 h 6857990"/>
                <a:gd name="connsiteX92" fmla="*/ 11095600 w 12183686"/>
                <a:gd name="connsiteY92" fmla="*/ 6367117 h 6857990"/>
                <a:gd name="connsiteX93" fmla="*/ 11036683 w 12183686"/>
                <a:gd name="connsiteY93" fmla="*/ 6431143 h 6857990"/>
                <a:gd name="connsiteX94" fmla="*/ 10869239 w 12183686"/>
                <a:gd name="connsiteY94" fmla="*/ 6658795 h 6857990"/>
                <a:gd name="connsiteX95" fmla="*/ 10484736 w 12183686"/>
                <a:gd name="connsiteY95" fmla="*/ 6857990 h 6857990"/>
                <a:gd name="connsiteX96" fmla="*/ 7469006 w 12183686"/>
                <a:gd name="connsiteY96" fmla="*/ 6857990 h 6857990"/>
                <a:gd name="connsiteX97" fmla="*/ 6534986 w 12183686"/>
                <a:gd name="connsiteY97" fmla="*/ 6857990 h 6857990"/>
                <a:gd name="connsiteX98" fmla="*/ 6305387 w 12183686"/>
                <a:gd name="connsiteY98" fmla="*/ 6857990 h 6857990"/>
                <a:gd name="connsiteX99" fmla="*/ 4398172 w 12183686"/>
                <a:gd name="connsiteY99" fmla="*/ 6857990 h 6857990"/>
                <a:gd name="connsiteX100" fmla="*/ 4226146 w 12183686"/>
                <a:gd name="connsiteY100" fmla="*/ 6857990 h 6857990"/>
                <a:gd name="connsiteX101" fmla="*/ 4147884 w 12183686"/>
                <a:gd name="connsiteY101" fmla="*/ 6857990 h 6857990"/>
                <a:gd name="connsiteX102" fmla="*/ 0 w 12183686"/>
                <a:gd name="connsiteY102" fmla="*/ 6857990 h 6857990"/>
                <a:gd name="connsiteX103" fmla="*/ 0 w 12183686"/>
                <a:gd name="connsiteY103" fmla="*/ 0 h 685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12183686" h="6857990" fill="none" extrusionOk="0">
                  <a:moveTo>
                    <a:pt x="0" y="0"/>
                  </a:moveTo>
                  <a:cubicBezTo>
                    <a:pt x="1170408" y="82709"/>
                    <a:pt x="2601514" y="1403"/>
                    <a:pt x="4147884" y="0"/>
                  </a:cubicBezTo>
                  <a:cubicBezTo>
                    <a:pt x="4175800" y="-266"/>
                    <a:pt x="4196882" y="-2662"/>
                    <a:pt x="4226146" y="0"/>
                  </a:cubicBezTo>
                  <a:cubicBezTo>
                    <a:pt x="4283669" y="-4354"/>
                    <a:pt x="4364148" y="11260"/>
                    <a:pt x="4398172" y="0"/>
                  </a:cubicBezTo>
                  <a:cubicBezTo>
                    <a:pt x="5286073" y="-97744"/>
                    <a:pt x="6009976" y="50564"/>
                    <a:pt x="6305387" y="0"/>
                  </a:cubicBezTo>
                  <a:cubicBezTo>
                    <a:pt x="6382828" y="4696"/>
                    <a:pt x="6509163" y="6446"/>
                    <a:pt x="6534986" y="0"/>
                  </a:cubicBezTo>
                  <a:cubicBezTo>
                    <a:pt x="6880347" y="35379"/>
                    <a:pt x="7100024" y="-52799"/>
                    <a:pt x="7469006" y="0"/>
                  </a:cubicBezTo>
                  <a:cubicBezTo>
                    <a:pt x="8885472" y="115799"/>
                    <a:pt x="9289470" y="137619"/>
                    <a:pt x="11108004" y="0"/>
                  </a:cubicBezTo>
                  <a:cubicBezTo>
                    <a:pt x="10996810" y="33465"/>
                    <a:pt x="10904292" y="76550"/>
                    <a:pt x="10785515" y="110268"/>
                  </a:cubicBezTo>
                  <a:cubicBezTo>
                    <a:pt x="10802085" y="144521"/>
                    <a:pt x="10817381" y="135873"/>
                    <a:pt x="10832029" y="135167"/>
                  </a:cubicBezTo>
                  <a:cubicBezTo>
                    <a:pt x="10929356" y="116085"/>
                    <a:pt x="11003134" y="103946"/>
                    <a:pt x="11111103" y="71140"/>
                  </a:cubicBezTo>
                  <a:cubicBezTo>
                    <a:pt x="11132318" y="63590"/>
                    <a:pt x="11159019" y="63558"/>
                    <a:pt x="11166919" y="88926"/>
                  </a:cubicBezTo>
                  <a:cubicBezTo>
                    <a:pt x="11182794" y="124597"/>
                    <a:pt x="11161183" y="150137"/>
                    <a:pt x="11139010" y="163624"/>
                  </a:cubicBezTo>
                  <a:cubicBezTo>
                    <a:pt x="11102363" y="201513"/>
                    <a:pt x="11063760" y="183031"/>
                    <a:pt x="11018079" y="192081"/>
                  </a:cubicBezTo>
                  <a:cubicBezTo>
                    <a:pt x="10903780" y="211735"/>
                    <a:pt x="10852244" y="259523"/>
                    <a:pt x="10828928" y="373490"/>
                  </a:cubicBezTo>
                  <a:cubicBezTo>
                    <a:pt x="10930900" y="333597"/>
                    <a:pt x="11023186" y="383985"/>
                    <a:pt x="11114205" y="352147"/>
                  </a:cubicBezTo>
                  <a:cubicBezTo>
                    <a:pt x="11138815" y="339594"/>
                    <a:pt x="11175751" y="356231"/>
                    <a:pt x="11163818" y="394833"/>
                  </a:cubicBezTo>
                  <a:cubicBezTo>
                    <a:pt x="11152091" y="430406"/>
                    <a:pt x="11116105" y="466841"/>
                    <a:pt x="11182423" y="451746"/>
                  </a:cubicBezTo>
                  <a:cubicBezTo>
                    <a:pt x="11232583" y="450323"/>
                    <a:pt x="11256120" y="402970"/>
                    <a:pt x="11266146" y="359261"/>
                  </a:cubicBezTo>
                  <a:cubicBezTo>
                    <a:pt x="11273510" y="332791"/>
                    <a:pt x="11311828" y="318690"/>
                    <a:pt x="11337465" y="334363"/>
                  </a:cubicBezTo>
                  <a:cubicBezTo>
                    <a:pt x="11368455" y="348173"/>
                    <a:pt x="11363320" y="389767"/>
                    <a:pt x="11359171" y="416175"/>
                  </a:cubicBezTo>
                  <a:cubicBezTo>
                    <a:pt x="11362065" y="469932"/>
                    <a:pt x="11338886" y="497992"/>
                    <a:pt x="11294054" y="505100"/>
                  </a:cubicBezTo>
                  <a:cubicBezTo>
                    <a:pt x="11239984" y="524214"/>
                    <a:pt x="11189953" y="534954"/>
                    <a:pt x="11120406" y="558457"/>
                  </a:cubicBezTo>
                  <a:cubicBezTo>
                    <a:pt x="11190393" y="585374"/>
                    <a:pt x="11259409" y="584036"/>
                    <a:pt x="11306456" y="558457"/>
                  </a:cubicBezTo>
                  <a:cubicBezTo>
                    <a:pt x="11376123" y="523885"/>
                    <a:pt x="11470041" y="495331"/>
                    <a:pt x="11520413" y="522886"/>
                  </a:cubicBezTo>
                  <a:cubicBezTo>
                    <a:pt x="11605390" y="587314"/>
                    <a:pt x="11673040" y="545257"/>
                    <a:pt x="11746775" y="533557"/>
                  </a:cubicBezTo>
                  <a:cubicBezTo>
                    <a:pt x="11886461" y="501275"/>
                    <a:pt x="11810178" y="484926"/>
                    <a:pt x="11960733" y="462416"/>
                  </a:cubicBezTo>
                  <a:cubicBezTo>
                    <a:pt x="12035767" y="460136"/>
                    <a:pt x="12094981" y="428564"/>
                    <a:pt x="12177791" y="465974"/>
                  </a:cubicBezTo>
                  <a:cubicBezTo>
                    <a:pt x="11748461" y="702803"/>
                    <a:pt x="11555393" y="658398"/>
                    <a:pt x="11216533" y="910604"/>
                  </a:cubicBezTo>
                  <a:cubicBezTo>
                    <a:pt x="11232077" y="935172"/>
                    <a:pt x="11250360" y="923521"/>
                    <a:pt x="11263045" y="921275"/>
                  </a:cubicBezTo>
                  <a:cubicBezTo>
                    <a:pt x="11288064" y="917131"/>
                    <a:pt x="11318768" y="897534"/>
                    <a:pt x="11325062" y="949732"/>
                  </a:cubicBezTo>
                  <a:cubicBezTo>
                    <a:pt x="11328874" y="988986"/>
                    <a:pt x="11313079" y="1000449"/>
                    <a:pt x="11278549" y="1006645"/>
                  </a:cubicBezTo>
                  <a:cubicBezTo>
                    <a:pt x="11195644" y="1023511"/>
                    <a:pt x="11098698" y="1071091"/>
                    <a:pt x="11027381" y="1113356"/>
                  </a:cubicBezTo>
                  <a:cubicBezTo>
                    <a:pt x="10991732" y="1133663"/>
                    <a:pt x="10951889" y="1150915"/>
                    <a:pt x="10965365" y="1220067"/>
                  </a:cubicBezTo>
                  <a:cubicBezTo>
                    <a:pt x="10996659" y="1239034"/>
                    <a:pt x="11014075" y="1215274"/>
                    <a:pt x="11042886" y="1209397"/>
                  </a:cubicBezTo>
                  <a:cubicBezTo>
                    <a:pt x="11067576" y="1208591"/>
                    <a:pt x="11125901" y="1222927"/>
                    <a:pt x="11111103" y="1230739"/>
                  </a:cubicBezTo>
                  <a:cubicBezTo>
                    <a:pt x="11040488" y="1268570"/>
                    <a:pt x="11165790" y="1360632"/>
                    <a:pt x="11083198" y="1365907"/>
                  </a:cubicBezTo>
                  <a:cubicBezTo>
                    <a:pt x="10955670" y="1358583"/>
                    <a:pt x="10848781" y="1539808"/>
                    <a:pt x="10726601" y="1540201"/>
                  </a:cubicBezTo>
                  <a:cubicBezTo>
                    <a:pt x="10704515" y="1540072"/>
                    <a:pt x="10691620" y="1570684"/>
                    <a:pt x="10695593" y="1597114"/>
                  </a:cubicBezTo>
                  <a:cubicBezTo>
                    <a:pt x="10693562" y="1631729"/>
                    <a:pt x="10716728" y="1633223"/>
                    <a:pt x="10739004" y="1636242"/>
                  </a:cubicBezTo>
                  <a:cubicBezTo>
                    <a:pt x="10779388" y="1636938"/>
                    <a:pt x="10800788" y="1591966"/>
                    <a:pt x="10853734" y="1657584"/>
                  </a:cubicBezTo>
                  <a:cubicBezTo>
                    <a:pt x="10786204" y="1683372"/>
                    <a:pt x="10683171" y="1724865"/>
                    <a:pt x="10692491" y="1849665"/>
                  </a:cubicBezTo>
                  <a:cubicBezTo>
                    <a:pt x="10693316" y="1880416"/>
                    <a:pt x="10658719" y="1893495"/>
                    <a:pt x="10633575" y="1903022"/>
                  </a:cubicBezTo>
                  <a:cubicBezTo>
                    <a:pt x="10584120" y="1911994"/>
                    <a:pt x="10552736" y="1940604"/>
                    <a:pt x="10531248" y="1984833"/>
                  </a:cubicBezTo>
                  <a:cubicBezTo>
                    <a:pt x="10528809" y="1995574"/>
                    <a:pt x="10532674" y="2006612"/>
                    <a:pt x="10531248" y="2013289"/>
                  </a:cubicBezTo>
                  <a:cubicBezTo>
                    <a:pt x="10548048" y="2120820"/>
                    <a:pt x="10604910" y="2125798"/>
                    <a:pt x="10667684" y="2102215"/>
                  </a:cubicBezTo>
                  <a:cubicBezTo>
                    <a:pt x="10754135" y="2073101"/>
                    <a:pt x="10827326" y="2050450"/>
                    <a:pt x="10915752" y="2077316"/>
                  </a:cubicBezTo>
                  <a:cubicBezTo>
                    <a:pt x="10793023" y="2129614"/>
                    <a:pt x="10674930" y="2146272"/>
                    <a:pt x="10549852" y="2208927"/>
                  </a:cubicBezTo>
                  <a:cubicBezTo>
                    <a:pt x="11006841" y="2187226"/>
                    <a:pt x="11339970" y="2042787"/>
                    <a:pt x="11734372" y="1892350"/>
                  </a:cubicBezTo>
                  <a:cubicBezTo>
                    <a:pt x="11722818" y="1953383"/>
                    <a:pt x="11693137" y="1965377"/>
                    <a:pt x="11659952" y="1974162"/>
                  </a:cubicBezTo>
                  <a:cubicBezTo>
                    <a:pt x="11520719" y="2003107"/>
                    <a:pt x="11370882" y="2105662"/>
                    <a:pt x="11244440" y="2191142"/>
                  </a:cubicBezTo>
                  <a:cubicBezTo>
                    <a:pt x="11189731" y="2225193"/>
                    <a:pt x="11153858" y="2259456"/>
                    <a:pt x="11126609" y="2326310"/>
                  </a:cubicBezTo>
                  <a:cubicBezTo>
                    <a:pt x="11108399" y="2385508"/>
                    <a:pt x="11066850" y="2416782"/>
                    <a:pt x="11002574" y="2401008"/>
                  </a:cubicBezTo>
                  <a:cubicBezTo>
                    <a:pt x="10944511" y="2389727"/>
                    <a:pt x="10879363" y="2398888"/>
                    <a:pt x="10828928" y="2401008"/>
                  </a:cubicBezTo>
                  <a:cubicBezTo>
                    <a:pt x="10762679" y="2409865"/>
                    <a:pt x="10687508" y="2481844"/>
                    <a:pt x="10704895" y="2518391"/>
                  </a:cubicBezTo>
                  <a:cubicBezTo>
                    <a:pt x="10729044" y="2577440"/>
                    <a:pt x="10785494" y="2557250"/>
                    <a:pt x="10832029" y="2543290"/>
                  </a:cubicBezTo>
                  <a:cubicBezTo>
                    <a:pt x="10884746" y="2535619"/>
                    <a:pt x="10980711" y="2518143"/>
                    <a:pt x="10980868" y="2525505"/>
                  </a:cubicBezTo>
                  <a:cubicBezTo>
                    <a:pt x="11012669" y="2684870"/>
                    <a:pt x="11096684" y="2568183"/>
                    <a:pt x="11148314" y="2564632"/>
                  </a:cubicBezTo>
                  <a:cubicBezTo>
                    <a:pt x="11197035" y="2564166"/>
                    <a:pt x="11252252" y="2546721"/>
                    <a:pt x="11303357" y="2532619"/>
                  </a:cubicBezTo>
                  <a:cubicBezTo>
                    <a:pt x="11371468" y="2521628"/>
                    <a:pt x="11429806" y="2553091"/>
                    <a:pt x="11489406" y="2553961"/>
                  </a:cubicBezTo>
                  <a:cubicBezTo>
                    <a:pt x="11545675" y="2558314"/>
                    <a:pt x="11515071" y="2653741"/>
                    <a:pt x="11548323" y="2692685"/>
                  </a:cubicBezTo>
                  <a:cubicBezTo>
                    <a:pt x="11554089" y="2703908"/>
                    <a:pt x="11560496" y="2703471"/>
                    <a:pt x="11566927" y="2703358"/>
                  </a:cubicBezTo>
                  <a:cubicBezTo>
                    <a:pt x="11584565" y="2980611"/>
                    <a:pt x="11912498" y="2912837"/>
                    <a:pt x="11911120" y="2923893"/>
                  </a:cubicBezTo>
                  <a:cubicBezTo>
                    <a:pt x="11939337" y="2948826"/>
                    <a:pt x="11980783" y="2899826"/>
                    <a:pt x="12007246" y="2941679"/>
                  </a:cubicBezTo>
                  <a:cubicBezTo>
                    <a:pt x="11875536" y="3114418"/>
                    <a:pt x="11630305" y="3164736"/>
                    <a:pt x="11439793" y="3329397"/>
                  </a:cubicBezTo>
                  <a:cubicBezTo>
                    <a:pt x="11585895" y="3373337"/>
                    <a:pt x="11702444" y="3203433"/>
                    <a:pt x="11821196" y="3229800"/>
                  </a:cubicBezTo>
                  <a:cubicBezTo>
                    <a:pt x="11880145" y="3287313"/>
                    <a:pt x="11729383" y="3346566"/>
                    <a:pt x="11873909" y="3393424"/>
                  </a:cubicBezTo>
                  <a:cubicBezTo>
                    <a:pt x="11789779" y="3431348"/>
                    <a:pt x="11737470" y="3479039"/>
                    <a:pt x="11694061" y="3539263"/>
                  </a:cubicBezTo>
                  <a:cubicBezTo>
                    <a:pt x="11594460" y="3630940"/>
                    <a:pt x="11591831" y="3698158"/>
                    <a:pt x="11628943" y="3827384"/>
                  </a:cubicBezTo>
                  <a:cubicBezTo>
                    <a:pt x="11655845" y="3912432"/>
                    <a:pt x="11696563" y="3988977"/>
                    <a:pt x="11659952" y="4090606"/>
                  </a:cubicBezTo>
                  <a:cubicBezTo>
                    <a:pt x="11628049" y="4155563"/>
                    <a:pt x="11646578" y="4205495"/>
                    <a:pt x="11737472" y="4172417"/>
                  </a:cubicBezTo>
                  <a:cubicBezTo>
                    <a:pt x="11845991" y="4140361"/>
                    <a:pt x="11872315" y="4201420"/>
                    <a:pt x="11849102" y="4321814"/>
                  </a:cubicBezTo>
                  <a:cubicBezTo>
                    <a:pt x="11834790" y="4402522"/>
                    <a:pt x="11848505" y="4425281"/>
                    <a:pt x="11917323" y="4414298"/>
                  </a:cubicBezTo>
                  <a:cubicBezTo>
                    <a:pt x="11985047" y="4399133"/>
                    <a:pt x="12064058" y="4338693"/>
                    <a:pt x="12156086" y="4378727"/>
                  </a:cubicBezTo>
                  <a:cubicBezTo>
                    <a:pt x="12071118" y="4540087"/>
                    <a:pt x="11905023" y="4462534"/>
                    <a:pt x="11836701" y="4613492"/>
                  </a:cubicBezTo>
                  <a:cubicBezTo>
                    <a:pt x="11938661" y="4611292"/>
                    <a:pt x="12024589" y="4607735"/>
                    <a:pt x="12094068" y="4585035"/>
                  </a:cubicBezTo>
                  <a:cubicBezTo>
                    <a:pt x="12125625" y="4576240"/>
                    <a:pt x="12156554" y="4562696"/>
                    <a:pt x="12177791" y="4602821"/>
                  </a:cubicBezTo>
                  <a:cubicBezTo>
                    <a:pt x="12200104" y="4652267"/>
                    <a:pt x="12157595" y="4670312"/>
                    <a:pt x="12131280" y="4677519"/>
                  </a:cubicBezTo>
                  <a:cubicBezTo>
                    <a:pt x="12064413" y="4705316"/>
                    <a:pt x="12005292" y="4757868"/>
                    <a:pt x="11942128" y="4805572"/>
                  </a:cubicBezTo>
                  <a:cubicBezTo>
                    <a:pt x="11801491" y="4903378"/>
                    <a:pt x="11674036" y="4978601"/>
                    <a:pt x="11551422" y="5154163"/>
                  </a:cubicBezTo>
                  <a:cubicBezTo>
                    <a:pt x="11668432" y="5105155"/>
                    <a:pt x="11820339" y="5007479"/>
                    <a:pt x="11929725" y="4994096"/>
                  </a:cubicBezTo>
                  <a:cubicBezTo>
                    <a:pt x="11829687" y="5162247"/>
                    <a:pt x="11670487" y="5239517"/>
                    <a:pt x="11532818" y="5353359"/>
                  </a:cubicBezTo>
                  <a:cubicBezTo>
                    <a:pt x="11490703" y="5385409"/>
                    <a:pt x="11453093" y="5400968"/>
                    <a:pt x="11445995" y="5474298"/>
                  </a:cubicBezTo>
                  <a:cubicBezTo>
                    <a:pt x="11423454" y="5615610"/>
                    <a:pt x="11373337" y="5710653"/>
                    <a:pt x="11266146" y="5769533"/>
                  </a:cubicBezTo>
                  <a:cubicBezTo>
                    <a:pt x="11268627" y="5782183"/>
                    <a:pt x="11272517" y="5787275"/>
                    <a:pt x="11275447" y="5801546"/>
                  </a:cubicBezTo>
                  <a:cubicBezTo>
                    <a:pt x="11357139" y="5811302"/>
                    <a:pt x="11402538" y="5716320"/>
                    <a:pt x="11480104" y="5755305"/>
                  </a:cubicBezTo>
                  <a:cubicBezTo>
                    <a:pt x="11411662" y="5869990"/>
                    <a:pt x="11314836" y="5964665"/>
                    <a:pt x="11213431" y="6004298"/>
                  </a:cubicBezTo>
                  <a:cubicBezTo>
                    <a:pt x="11119250" y="6029193"/>
                    <a:pt x="11011463" y="6081411"/>
                    <a:pt x="10937457" y="6196378"/>
                  </a:cubicBezTo>
                  <a:cubicBezTo>
                    <a:pt x="11017047" y="6226943"/>
                    <a:pt x="11080659" y="6190014"/>
                    <a:pt x="11132811" y="6167923"/>
                  </a:cubicBezTo>
                  <a:cubicBezTo>
                    <a:pt x="11215044" y="6123619"/>
                    <a:pt x="11297252" y="6097588"/>
                    <a:pt x="11402583" y="6057654"/>
                  </a:cubicBezTo>
                  <a:cubicBezTo>
                    <a:pt x="11436515" y="6044747"/>
                    <a:pt x="11480468" y="6032895"/>
                    <a:pt x="11495608" y="6100338"/>
                  </a:cubicBezTo>
                  <a:cubicBezTo>
                    <a:pt x="11384340" y="6125884"/>
                    <a:pt x="11295670" y="6187028"/>
                    <a:pt x="11241339" y="6281747"/>
                  </a:cubicBezTo>
                  <a:cubicBezTo>
                    <a:pt x="11192596" y="6338584"/>
                    <a:pt x="11171058" y="6400864"/>
                    <a:pt x="11095600" y="6367117"/>
                  </a:cubicBezTo>
                  <a:cubicBezTo>
                    <a:pt x="11056533" y="6358015"/>
                    <a:pt x="11037993" y="6389658"/>
                    <a:pt x="11036683" y="6431143"/>
                  </a:cubicBezTo>
                  <a:cubicBezTo>
                    <a:pt x="11054050" y="6569770"/>
                    <a:pt x="10971688" y="6616508"/>
                    <a:pt x="10869239" y="6658795"/>
                  </a:cubicBezTo>
                  <a:cubicBezTo>
                    <a:pt x="10724109" y="6723670"/>
                    <a:pt x="10603819" y="6791644"/>
                    <a:pt x="10484736" y="6857990"/>
                  </a:cubicBezTo>
                  <a:cubicBezTo>
                    <a:pt x="9051095" y="7004867"/>
                    <a:pt x="8316776" y="6793736"/>
                    <a:pt x="7469006" y="6857990"/>
                  </a:cubicBezTo>
                  <a:cubicBezTo>
                    <a:pt x="7324698" y="6934606"/>
                    <a:pt x="6938099" y="6813843"/>
                    <a:pt x="6534986" y="6857990"/>
                  </a:cubicBezTo>
                  <a:cubicBezTo>
                    <a:pt x="6483067" y="6845045"/>
                    <a:pt x="6341375" y="6844495"/>
                    <a:pt x="6305387" y="6857990"/>
                  </a:cubicBezTo>
                  <a:cubicBezTo>
                    <a:pt x="5821232" y="6928602"/>
                    <a:pt x="5131158" y="6784039"/>
                    <a:pt x="4398172" y="6857990"/>
                  </a:cubicBezTo>
                  <a:cubicBezTo>
                    <a:pt x="4329587" y="6844448"/>
                    <a:pt x="4272594" y="6846543"/>
                    <a:pt x="4226146" y="6857990"/>
                  </a:cubicBezTo>
                  <a:cubicBezTo>
                    <a:pt x="4188656" y="6854070"/>
                    <a:pt x="4175330" y="6862582"/>
                    <a:pt x="4147884" y="6857990"/>
                  </a:cubicBezTo>
                  <a:cubicBezTo>
                    <a:pt x="3045413" y="6901956"/>
                    <a:pt x="1788825" y="6769717"/>
                    <a:pt x="0" y="6857990"/>
                  </a:cubicBezTo>
                  <a:cubicBezTo>
                    <a:pt x="-63351" y="5177478"/>
                    <a:pt x="-125032" y="1485141"/>
                    <a:pt x="0" y="0"/>
                  </a:cubicBezTo>
                  <a:close/>
                </a:path>
                <a:path w="12183686" h="6857990" stroke="0" extrusionOk="0">
                  <a:moveTo>
                    <a:pt x="0" y="0"/>
                  </a:moveTo>
                  <a:cubicBezTo>
                    <a:pt x="1764097" y="118645"/>
                    <a:pt x="2636380" y="116012"/>
                    <a:pt x="4147884" y="0"/>
                  </a:cubicBezTo>
                  <a:cubicBezTo>
                    <a:pt x="4182033" y="-5113"/>
                    <a:pt x="4189037" y="3682"/>
                    <a:pt x="4226146" y="0"/>
                  </a:cubicBezTo>
                  <a:cubicBezTo>
                    <a:pt x="4306245" y="-8073"/>
                    <a:pt x="4324538" y="-14799"/>
                    <a:pt x="4398172" y="0"/>
                  </a:cubicBezTo>
                  <a:cubicBezTo>
                    <a:pt x="5281448" y="-20187"/>
                    <a:pt x="5774004" y="-152480"/>
                    <a:pt x="6305387" y="0"/>
                  </a:cubicBezTo>
                  <a:cubicBezTo>
                    <a:pt x="6392986" y="7427"/>
                    <a:pt x="6498485" y="-4258"/>
                    <a:pt x="6534986" y="0"/>
                  </a:cubicBezTo>
                  <a:cubicBezTo>
                    <a:pt x="6818804" y="54032"/>
                    <a:pt x="7327376" y="-24911"/>
                    <a:pt x="7469006" y="0"/>
                  </a:cubicBezTo>
                  <a:cubicBezTo>
                    <a:pt x="8154885" y="48231"/>
                    <a:pt x="10533461" y="-84455"/>
                    <a:pt x="11108004" y="0"/>
                  </a:cubicBezTo>
                  <a:cubicBezTo>
                    <a:pt x="11009195" y="41012"/>
                    <a:pt x="10898819" y="79402"/>
                    <a:pt x="10785515" y="110268"/>
                  </a:cubicBezTo>
                  <a:cubicBezTo>
                    <a:pt x="10798005" y="145350"/>
                    <a:pt x="10816696" y="138864"/>
                    <a:pt x="10832029" y="135167"/>
                  </a:cubicBezTo>
                  <a:cubicBezTo>
                    <a:pt x="10926808" y="123553"/>
                    <a:pt x="11022265" y="121503"/>
                    <a:pt x="11111103" y="71140"/>
                  </a:cubicBezTo>
                  <a:cubicBezTo>
                    <a:pt x="11133285" y="64757"/>
                    <a:pt x="11158857" y="65545"/>
                    <a:pt x="11166919" y="88926"/>
                  </a:cubicBezTo>
                  <a:cubicBezTo>
                    <a:pt x="11184119" y="123011"/>
                    <a:pt x="11161018" y="144426"/>
                    <a:pt x="11139010" y="163624"/>
                  </a:cubicBezTo>
                  <a:cubicBezTo>
                    <a:pt x="11096972" y="196430"/>
                    <a:pt x="11057077" y="187618"/>
                    <a:pt x="11018079" y="192081"/>
                  </a:cubicBezTo>
                  <a:cubicBezTo>
                    <a:pt x="10898942" y="209333"/>
                    <a:pt x="10852922" y="258009"/>
                    <a:pt x="10828928" y="373490"/>
                  </a:cubicBezTo>
                  <a:cubicBezTo>
                    <a:pt x="10925680" y="318774"/>
                    <a:pt x="11005037" y="393587"/>
                    <a:pt x="11114205" y="352147"/>
                  </a:cubicBezTo>
                  <a:cubicBezTo>
                    <a:pt x="11137406" y="347900"/>
                    <a:pt x="11176821" y="356150"/>
                    <a:pt x="11163818" y="394833"/>
                  </a:cubicBezTo>
                  <a:cubicBezTo>
                    <a:pt x="11151108" y="437695"/>
                    <a:pt x="11115260" y="456393"/>
                    <a:pt x="11182423" y="451746"/>
                  </a:cubicBezTo>
                  <a:cubicBezTo>
                    <a:pt x="11230942" y="454850"/>
                    <a:pt x="11244664" y="405822"/>
                    <a:pt x="11266146" y="359261"/>
                  </a:cubicBezTo>
                  <a:cubicBezTo>
                    <a:pt x="11278908" y="335075"/>
                    <a:pt x="11311676" y="320652"/>
                    <a:pt x="11337465" y="334363"/>
                  </a:cubicBezTo>
                  <a:cubicBezTo>
                    <a:pt x="11368613" y="347793"/>
                    <a:pt x="11356554" y="387571"/>
                    <a:pt x="11359171" y="416175"/>
                  </a:cubicBezTo>
                  <a:cubicBezTo>
                    <a:pt x="11365028" y="471903"/>
                    <a:pt x="11336264" y="498057"/>
                    <a:pt x="11294054" y="505100"/>
                  </a:cubicBezTo>
                  <a:cubicBezTo>
                    <a:pt x="11239443" y="523135"/>
                    <a:pt x="11186271" y="533991"/>
                    <a:pt x="11120406" y="558457"/>
                  </a:cubicBezTo>
                  <a:cubicBezTo>
                    <a:pt x="11200229" y="595720"/>
                    <a:pt x="11250142" y="576529"/>
                    <a:pt x="11306456" y="558457"/>
                  </a:cubicBezTo>
                  <a:cubicBezTo>
                    <a:pt x="11386137" y="533663"/>
                    <a:pt x="11455003" y="485864"/>
                    <a:pt x="11520413" y="522886"/>
                  </a:cubicBezTo>
                  <a:cubicBezTo>
                    <a:pt x="11601771" y="587172"/>
                    <a:pt x="11668870" y="533255"/>
                    <a:pt x="11746775" y="533557"/>
                  </a:cubicBezTo>
                  <a:cubicBezTo>
                    <a:pt x="11906269" y="508872"/>
                    <a:pt x="11810931" y="471106"/>
                    <a:pt x="11960733" y="462416"/>
                  </a:cubicBezTo>
                  <a:cubicBezTo>
                    <a:pt x="12017805" y="453406"/>
                    <a:pt x="12097183" y="417686"/>
                    <a:pt x="12177791" y="465974"/>
                  </a:cubicBezTo>
                  <a:cubicBezTo>
                    <a:pt x="11762069" y="677617"/>
                    <a:pt x="11587499" y="680189"/>
                    <a:pt x="11216533" y="910604"/>
                  </a:cubicBezTo>
                  <a:cubicBezTo>
                    <a:pt x="11235016" y="934913"/>
                    <a:pt x="11246789" y="927644"/>
                    <a:pt x="11263045" y="921275"/>
                  </a:cubicBezTo>
                  <a:cubicBezTo>
                    <a:pt x="11290684" y="918530"/>
                    <a:pt x="11317895" y="900341"/>
                    <a:pt x="11325062" y="949732"/>
                  </a:cubicBezTo>
                  <a:cubicBezTo>
                    <a:pt x="11329634" y="985350"/>
                    <a:pt x="11310916" y="1004495"/>
                    <a:pt x="11278549" y="1006645"/>
                  </a:cubicBezTo>
                  <a:cubicBezTo>
                    <a:pt x="11190099" y="1022283"/>
                    <a:pt x="11109369" y="1074008"/>
                    <a:pt x="11027381" y="1113356"/>
                  </a:cubicBezTo>
                  <a:cubicBezTo>
                    <a:pt x="10992942" y="1133882"/>
                    <a:pt x="10945186" y="1149789"/>
                    <a:pt x="10965365" y="1220067"/>
                  </a:cubicBezTo>
                  <a:cubicBezTo>
                    <a:pt x="10994743" y="1239470"/>
                    <a:pt x="11022941" y="1214044"/>
                    <a:pt x="11042886" y="1209397"/>
                  </a:cubicBezTo>
                  <a:cubicBezTo>
                    <a:pt x="11068101" y="1205403"/>
                    <a:pt x="11125474" y="1218039"/>
                    <a:pt x="11111103" y="1230739"/>
                  </a:cubicBezTo>
                  <a:cubicBezTo>
                    <a:pt x="11037329" y="1271007"/>
                    <a:pt x="11170857" y="1378480"/>
                    <a:pt x="11083198" y="1365907"/>
                  </a:cubicBezTo>
                  <a:cubicBezTo>
                    <a:pt x="10930408" y="1354292"/>
                    <a:pt x="10864821" y="1534714"/>
                    <a:pt x="10726601" y="1540201"/>
                  </a:cubicBezTo>
                  <a:cubicBezTo>
                    <a:pt x="10705579" y="1541042"/>
                    <a:pt x="10699084" y="1572814"/>
                    <a:pt x="10695593" y="1597114"/>
                  </a:cubicBezTo>
                  <a:cubicBezTo>
                    <a:pt x="10693579" y="1629866"/>
                    <a:pt x="10717223" y="1630107"/>
                    <a:pt x="10739004" y="1636242"/>
                  </a:cubicBezTo>
                  <a:cubicBezTo>
                    <a:pt x="10773366" y="1637239"/>
                    <a:pt x="10810543" y="1596465"/>
                    <a:pt x="10853734" y="1657584"/>
                  </a:cubicBezTo>
                  <a:cubicBezTo>
                    <a:pt x="10762879" y="1693954"/>
                    <a:pt x="10692232" y="1724301"/>
                    <a:pt x="10692491" y="1849665"/>
                  </a:cubicBezTo>
                  <a:cubicBezTo>
                    <a:pt x="10693451" y="1880925"/>
                    <a:pt x="10661015" y="1895703"/>
                    <a:pt x="10633575" y="1903022"/>
                  </a:cubicBezTo>
                  <a:cubicBezTo>
                    <a:pt x="10591233" y="1913111"/>
                    <a:pt x="10556364" y="1937428"/>
                    <a:pt x="10531248" y="1984833"/>
                  </a:cubicBezTo>
                  <a:cubicBezTo>
                    <a:pt x="10533705" y="1998375"/>
                    <a:pt x="10530928" y="2000503"/>
                    <a:pt x="10531248" y="2013289"/>
                  </a:cubicBezTo>
                  <a:cubicBezTo>
                    <a:pt x="10541138" y="2126528"/>
                    <a:pt x="10594079" y="2121506"/>
                    <a:pt x="10667684" y="2102215"/>
                  </a:cubicBezTo>
                  <a:cubicBezTo>
                    <a:pt x="10732622" y="2086375"/>
                    <a:pt x="10828861" y="2034824"/>
                    <a:pt x="10915752" y="2077316"/>
                  </a:cubicBezTo>
                  <a:cubicBezTo>
                    <a:pt x="10784873" y="2134361"/>
                    <a:pt x="10660207" y="2153540"/>
                    <a:pt x="10549852" y="2208927"/>
                  </a:cubicBezTo>
                  <a:cubicBezTo>
                    <a:pt x="10926587" y="2189167"/>
                    <a:pt x="11403796" y="1991414"/>
                    <a:pt x="11734372" y="1892350"/>
                  </a:cubicBezTo>
                  <a:cubicBezTo>
                    <a:pt x="11718698" y="1952507"/>
                    <a:pt x="11684635" y="1968460"/>
                    <a:pt x="11659952" y="1974162"/>
                  </a:cubicBezTo>
                  <a:cubicBezTo>
                    <a:pt x="11509176" y="2018149"/>
                    <a:pt x="11381262" y="2108007"/>
                    <a:pt x="11244440" y="2191142"/>
                  </a:cubicBezTo>
                  <a:cubicBezTo>
                    <a:pt x="11185365" y="2227891"/>
                    <a:pt x="11145343" y="2266143"/>
                    <a:pt x="11126609" y="2326310"/>
                  </a:cubicBezTo>
                  <a:cubicBezTo>
                    <a:pt x="11101267" y="2391955"/>
                    <a:pt x="11070994" y="2419342"/>
                    <a:pt x="11002574" y="2401008"/>
                  </a:cubicBezTo>
                  <a:cubicBezTo>
                    <a:pt x="10940451" y="2385685"/>
                    <a:pt x="10887460" y="2383973"/>
                    <a:pt x="10828928" y="2401008"/>
                  </a:cubicBezTo>
                  <a:cubicBezTo>
                    <a:pt x="10764247" y="2407287"/>
                    <a:pt x="10694685" y="2473756"/>
                    <a:pt x="10704895" y="2518391"/>
                  </a:cubicBezTo>
                  <a:cubicBezTo>
                    <a:pt x="10741889" y="2578295"/>
                    <a:pt x="10791854" y="2547666"/>
                    <a:pt x="10832029" y="2543290"/>
                  </a:cubicBezTo>
                  <a:cubicBezTo>
                    <a:pt x="10884778" y="2536375"/>
                    <a:pt x="10981777" y="2517540"/>
                    <a:pt x="10980868" y="2525505"/>
                  </a:cubicBezTo>
                  <a:cubicBezTo>
                    <a:pt x="11016805" y="2685684"/>
                    <a:pt x="11091999" y="2558439"/>
                    <a:pt x="11148314" y="2564632"/>
                  </a:cubicBezTo>
                  <a:cubicBezTo>
                    <a:pt x="11196337" y="2565147"/>
                    <a:pt x="11259366" y="2553701"/>
                    <a:pt x="11303357" y="2532619"/>
                  </a:cubicBezTo>
                  <a:cubicBezTo>
                    <a:pt x="11368147" y="2515629"/>
                    <a:pt x="11435295" y="2544070"/>
                    <a:pt x="11489406" y="2553961"/>
                  </a:cubicBezTo>
                  <a:cubicBezTo>
                    <a:pt x="11547102" y="2556563"/>
                    <a:pt x="11522843" y="2657368"/>
                    <a:pt x="11548323" y="2692685"/>
                  </a:cubicBezTo>
                  <a:cubicBezTo>
                    <a:pt x="11554816" y="2702898"/>
                    <a:pt x="11561814" y="2702995"/>
                    <a:pt x="11566927" y="2703358"/>
                  </a:cubicBezTo>
                  <a:cubicBezTo>
                    <a:pt x="11586109" y="2980910"/>
                    <a:pt x="11911204" y="2914294"/>
                    <a:pt x="11911120" y="2923893"/>
                  </a:cubicBezTo>
                  <a:cubicBezTo>
                    <a:pt x="11935895" y="2940502"/>
                    <a:pt x="11977697" y="2898694"/>
                    <a:pt x="12007246" y="2941679"/>
                  </a:cubicBezTo>
                  <a:cubicBezTo>
                    <a:pt x="11860460" y="3092509"/>
                    <a:pt x="11653205" y="3172706"/>
                    <a:pt x="11439793" y="3329397"/>
                  </a:cubicBezTo>
                  <a:cubicBezTo>
                    <a:pt x="11608292" y="3387544"/>
                    <a:pt x="11706352" y="3208325"/>
                    <a:pt x="11821196" y="3229800"/>
                  </a:cubicBezTo>
                  <a:cubicBezTo>
                    <a:pt x="11884027" y="3279141"/>
                    <a:pt x="11713485" y="3344828"/>
                    <a:pt x="11873909" y="3393424"/>
                  </a:cubicBezTo>
                  <a:cubicBezTo>
                    <a:pt x="11807108" y="3443112"/>
                    <a:pt x="11751365" y="3481933"/>
                    <a:pt x="11694061" y="3539263"/>
                  </a:cubicBezTo>
                  <a:cubicBezTo>
                    <a:pt x="11616273" y="3639574"/>
                    <a:pt x="11585962" y="3696779"/>
                    <a:pt x="11628943" y="3827384"/>
                  </a:cubicBezTo>
                  <a:cubicBezTo>
                    <a:pt x="11653783" y="3905978"/>
                    <a:pt x="11697915" y="3996657"/>
                    <a:pt x="11659952" y="4090606"/>
                  </a:cubicBezTo>
                  <a:cubicBezTo>
                    <a:pt x="11631183" y="4157240"/>
                    <a:pt x="11644300" y="4200398"/>
                    <a:pt x="11737472" y="4172417"/>
                  </a:cubicBezTo>
                  <a:cubicBezTo>
                    <a:pt x="11827856" y="4132733"/>
                    <a:pt x="11869571" y="4205982"/>
                    <a:pt x="11849102" y="4321814"/>
                  </a:cubicBezTo>
                  <a:cubicBezTo>
                    <a:pt x="11836906" y="4402051"/>
                    <a:pt x="11851450" y="4424630"/>
                    <a:pt x="11917323" y="4414298"/>
                  </a:cubicBezTo>
                  <a:cubicBezTo>
                    <a:pt x="12000346" y="4407358"/>
                    <a:pt x="12069780" y="4358167"/>
                    <a:pt x="12156086" y="4378727"/>
                  </a:cubicBezTo>
                  <a:cubicBezTo>
                    <a:pt x="12075636" y="4539216"/>
                    <a:pt x="11937133" y="4470548"/>
                    <a:pt x="11836701" y="4613492"/>
                  </a:cubicBezTo>
                  <a:cubicBezTo>
                    <a:pt x="11936667" y="4612385"/>
                    <a:pt x="12018364" y="4611452"/>
                    <a:pt x="12094068" y="4585035"/>
                  </a:cubicBezTo>
                  <a:cubicBezTo>
                    <a:pt x="12124388" y="4579444"/>
                    <a:pt x="12164001" y="4564140"/>
                    <a:pt x="12177791" y="4602821"/>
                  </a:cubicBezTo>
                  <a:cubicBezTo>
                    <a:pt x="12200150" y="4649783"/>
                    <a:pt x="12157369" y="4668094"/>
                    <a:pt x="12131280" y="4677519"/>
                  </a:cubicBezTo>
                  <a:cubicBezTo>
                    <a:pt x="12068175" y="4704308"/>
                    <a:pt x="11991657" y="4766906"/>
                    <a:pt x="11942128" y="4805572"/>
                  </a:cubicBezTo>
                  <a:cubicBezTo>
                    <a:pt x="11804785" y="4912265"/>
                    <a:pt x="11673725" y="4992506"/>
                    <a:pt x="11551422" y="5154163"/>
                  </a:cubicBezTo>
                  <a:cubicBezTo>
                    <a:pt x="11693948" y="5110043"/>
                    <a:pt x="11785093" y="4995390"/>
                    <a:pt x="11929725" y="4994096"/>
                  </a:cubicBezTo>
                  <a:cubicBezTo>
                    <a:pt x="11809682" y="5156454"/>
                    <a:pt x="11687403" y="5266050"/>
                    <a:pt x="11532818" y="5353359"/>
                  </a:cubicBezTo>
                  <a:cubicBezTo>
                    <a:pt x="11487370" y="5386046"/>
                    <a:pt x="11452425" y="5409474"/>
                    <a:pt x="11445995" y="5474298"/>
                  </a:cubicBezTo>
                  <a:cubicBezTo>
                    <a:pt x="11419233" y="5607344"/>
                    <a:pt x="11375689" y="5721244"/>
                    <a:pt x="11266146" y="5769533"/>
                  </a:cubicBezTo>
                  <a:cubicBezTo>
                    <a:pt x="11268680" y="5774597"/>
                    <a:pt x="11275648" y="5794596"/>
                    <a:pt x="11275447" y="5801546"/>
                  </a:cubicBezTo>
                  <a:cubicBezTo>
                    <a:pt x="11347589" y="5791879"/>
                    <a:pt x="11391210" y="5723806"/>
                    <a:pt x="11480104" y="5755305"/>
                  </a:cubicBezTo>
                  <a:cubicBezTo>
                    <a:pt x="11397863" y="5868478"/>
                    <a:pt x="11335217" y="5973917"/>
                    <a:pt x="11213431" y="6004298"/>
                  </a:cubicBezTo>
                  <a:cubicBezTo>
                    <a:pt x="11131800" y="6037810"/>
                    <a:pt x="11004235" y="6084259"/>
                    <a:pt x="10937457" y="6196378"/>
                  </a:cubicBezTo>
                  <a:cubicBezTo>
                    <a:pt x="11016707" y="6223724"/>
                    <a:pt x="11078080" y="6185154"/>
                    <a:pt x="11132811" y="6167923"/>
                  </a:cubicBezTo>
                  <a:cubicBezTo>
                    <a:pt x="11214948" y="6135155"/>
                    <a:pt x="11315789" y="6093875"/>
                    <a:pt x="11402583" y="6057654"/>
                  </a:cubicBezTo>
                  <a:cubicBezTo>
                    <a:pt x="11439332" y="6045289"/>
                    <a:pt x="11474337" y="6035949"/>
                    <a:pt x="11495608" y="6100338"/>
                  </a:cubicBezTo>
                  <a:cubicBezTo>
                    <a:pt x="11388061" y="6131339"/>
                    <a:pt x="11316793" y="6200563"/>
                    <a:pt x="11241339" y="6281747"/>
                  </a:cubicBezTo>
                  <a:cubicBezTo>
                    <a:pt x="11208898" y="6332905"/>
                    <a:pt x="11171541" y="6385059"/>
                    <a:pt x="11095600" y="6367117"/>
                  </a:cubicBezTo>
                  <a:cubicBezTo>
                    <a:pt x="11065297" y="6356081"/>
                    <a:pt x="11035595" y="6383659"/>
                    <a:pt x="11036683" y="6431143"/>
                  </a:cubicBezTo>
                  <a:cubicBezTo>
                    <a:pt x="11063618" y="6574185"/>
                    <a:pt x="10963557" y="6648834"/>
                    <a:pt x="10869239" y="6658795"/>
                  </a:cubicBezTo>
                  <a:cubicBezTo>
                    <a:pt x="10745974" y="6699825"/>
                    <a:pt x="10614139" y="6783143"/>
                    <a:pt x="10484736" y="6857990"/>
                  </a:cubicBezTo>
                  <a:cubicBezTo>
                    <a:pt x="9910370" y="6882887"/>
                    <a:pt x="8225203" y="6931382"/>
                    <a:pt x="7469006" y="6857990"/>
                  </a:cubicBezTo>
                  <a:cubicBezTo>
                    <a:pt x="7369393" y="6786458"/>
                    <a:pt x="6981729" y="6922297"/>
                    <a:pt x="6534986" y="6857990"/>
                  </a:cubicBezTo>
                  <a:cubicBezTo>
                    <a:pt x="6456884" y="6850231"/>
                    <a:pt x="6341203" y="6875644"/>
                    <a:pt x="6305387" y="6857990"/>
                  </a:cubicBezTo>
                  <a:cubicBezTo>
                    <a:pt x="5992878" y="6778694"/>
                    <a:pt x="4693212" y="7023285"/>
                    <a:pt x="4398172" y="6857990"/>
                  </a:cubicBezTo>
                  <a:cubicBezTo>
                    <a:pt x="4370323" y="6857315"/>
                    <a:pt x="4271245" y="6868000"/>
                    <a:pt x="4226146" y="6857990"/>
                  </a:cubicBezTo>
                  <a:cubicBezTo>
                    <a:pt x="4190359" y="6853490"/>
                    <a:pt x="4172759" y="6856068"/>
                    <a:pt x="4147884" y="6857990"/>
                  </a:cubicBezTo>
                  <a:cubicBezTo>
                    <a:pt x="2680764" y="7021284"/>
                    <a:pt x="526976" y="7003418"/>
                    <a:pt x="0" y="6857990"/>
                  </a:cubicBezTo>
                  <a:cubicBezTo>
                    <a:pt x="137144" y="5474348"/>
                    <a:pt x="519" y="909923"/>
                    <a:pt x="0" y="0"/>
                  </a:cubicBezTo>
                  <a:close/>
                </a:path>
              </a:pathLst>
            </a:custGeom>
            <a:ln w="88900">
              <a:solidFill>
                <a:schemeClr val="accent1">
                  <a:shade val="15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1862683" h="6858000">
                          <a:moveTo>
                            <a:pt x="0" y="0"/>
                          </a:moveTo>
                          <a:lnTo>
                            <a:pt x="4038600" y="0"/>
                          </a:lnTo>
                          <a:lnTo>
                            <a:pt x="4114800" y="0"/>
                          </a:lnTo>
                          <a:lnTo>
                            <a:pt x="4282294" y="0"/>
                          </a:lnTo>
                          <a:lnTo>
                            <a:pt x="6139260" y="0"/>
                          </a:lnTo>
                          <a:lnTo>
                            <a:pt x="6362810" y="0"/>
                          </a:lnTo>
                          <a:lnTo>
                            <a:pt x="7272221" y="0"/>
                          </a:lnTo>
                          <a:lnTo>
                            <a:pt x="10815342" y="0"/>
                          </a:lnTo>
                          <a:cubicBezTo>
                            <a:pt x="10709672" y="35571"/>
                            <a:pt x="10607020" y="78255"/>
                            <a:pt x="10501350" y="110269"/>
                          </a:cubicBezTo>
                          <a:cubicBezTo>
                            <a:pt x="10516447" y="145839"/>
                            <a:pt x="10531542" y="138725"/>
                            <a:pt x="10546639" y="135168"/>
                          </a:cubicBezTo>
                          <a:cubicBezTo>
                            <a:pt x="10637212" y="120941"/>
                            <a:pt x="10730806" y="110269"/>
                            <a:pt x="10818360" y="71141"/>
                          </a:cubicBezTo>
                          <a:cubicBezTo>
                            <a:pt x="10839496" y="64027"/>
                            <a:pt x="10863648" y="64027"/>
                            <a:pt x="10872705" y="88927"/>
                          </a:cubicBezTo>
                          <a:cubicBezTo>
                            <a:pt x="10887801" y="124497"/>
                            <a:pt x="10866668" y="145839"/>
                            <a:pt x="10845532" y="163625"/>
                          </a:cubicBezTo>
                          <a:cubicBezTo>
                            <a:pt x="10809304" y="195638"/>
                            <a:pt x="10767036" y="188525"/>
                            <a:pt x="10727787" y="192082"/>
                          </a:cubicBezTo>
                          <a:cubicBezTo>
                            <a:pt x="10619098" y="209867"/>
                            <a:pt x="10567772" y="259665"/>
                            <a:pt x="10543619" y="373491"/>
                          </a:cubicBezTo>
                          <a:cubicBezTo>
                            <a:pt x="10637212" y="327250"/>
                            <a:pt x="10730806" y="384162"/>
                            <a:pt x="10821380" y="352148"/>
                          </a:cubicBezTo>
                          <a:cubicBezTo>
                            <a:pt x="10845532" y="345034"/>
                            <a:pt x="10881763" y="355706"/>
                            <a:pt x="10869686" y="394834"/>
                          </a:cubicBezTo>
                          <a:cubicBezTo>
                            <a:pt x="10857610" y="430405"/>
                            <a:pt x="10818360" y="458860"/>
                            <a:pt x="10887801" y="451747"/>
                          </a:cubicBezTo>
                          <a:cubicBezTo>
                            <a:pt x="10939127" y="448189"/>
                            <a:pt x="10954222" y="405504"/>
                            <a:pt x="10969318" y="359262"/>
                          </a:cubicBezTo>
                          <a:cubicBezTo>
                            <a:pt x="10981394" y="334364"/>
                            <a:pt x="11014605" y="320135"/>
                            <a:pt x="11038758" y="334364"/>
                          </a:cubicBezTo>
                          <a:cubicBezTo>
                            <a:pt x="11068949" y="348592"/>
                            <a:pt x="11059892" y="387720"/>
                            <a:pt x="11059892" y="416176"/>
                          </a:cubicBezTo>
                          <a:cubicBezTo>
                            <a:pt x="11062912" y="469532"/>
                            <a:pt x="11038758" y="494431"/>
                            <a:pt x="10996491" y="505101"/>
                          </a:cubicBezTo>
                          <a:cubicBezTo>
                            <a:pt x="10945164" y="519330"/>
                            <a:pt x="10893840" y="537116"/>
                            <a:pt x="10827418" y="558458"/>
                          </a:cubicBezTo>
                          <a:cubicBezTo>
                            <a:pt x="10899878" y="594028"/>
                            <a:pt x="10954222" y="586915"/>
                            <a:pt x="11008566" y="558458"/>
                          </a:cubicBezTo>
                          <a:cubicBezTo>
                            <a:pt x="11074988" y="526444"/>
                            <a:pt x="11162542" y="483759"/>
                            <a:pt x="11216886" y="522887"/>
                          </a:cubicBezTo>
                          <a:cubicBezTo>
                            <a:pt x="11298403" y="579800"/>
                            <a:pt x="11364824" y="544229"/>
                            <a:pt x="11437284" y="533558"/>
                          </a:cubicBezTo>
                          <a:cubicBezTo>
                            <a:pt x="11588242" y="512216"/>
                            <a:pt x="11494648" y="480203"/>
                            <a:pt x="11645605" y="462417"/>
                          </a:cubicBezTo>
                          <a:cubicBezTo>
                            <a:pt x="11705988" y="455303"/>
                            <a:pt x="11769390" y="426847"/>
                            <a:pt x="11856944" y="465975"/>
                          </a:cubicBezTo>
                          <a:cubicBezTo>
                            <a:pt x="11461437" y="672284"/>
                            <a:pt x="11274250" y="658055"/>
                            <a:pt x="10921012" y="910606"/>
                          </a:cubicBezTo>
                          <a:cubicBezTo>
                            <a:pt x="10936107" y="935506"/>
                            <a:pt x="10951202" y="924835"/>
                            <a:pt x="10966299" y="921277"/>
                          </a:cubicBezTo>
                          <a:cubicBezTo>
                            <a:pt x="10990452" y="917720"/>
                            <a:pt x="11020644" y="903491"/>
                            <a:pt x="11026682" y="949734"/>
                          </a:cubicBezTo>
                          <a:cubicBezTo>
                            <a:pt x="11029702" y="985305"/>
                            <a:pt x="11011585" y="1003089"/>
                            <a:pt x="10981394" y="1006647"/>
                          </a:cubicBezTo>
                          <a:cubicBezTo>
                            <a:pt x="10893840" y="1020875"/>
                            <a:pt x="10815342" y="1070674"/>
                            <a:pt x="10736844" y="1113358"/>
                          </a:cubicBezTo>
                          <a:cubicBezTo>
                            <a:pt x="10700615" y="1131144"/>
                            <a:pt x="10661366" y="1156043"/>
                            <a:pt x="10676462" y="1220069"/>
                          </a:cubicBezTo>
                          <a:cubicBezTo>
                            <a:pt x="10706652" y="1237855"/>
                            <a:pt x="10727787" y="1212955"/>
                            <a:pt x="10751940" y="1209399"/>
                          </a:cubicBezTo>
                          <a:cubicBezTo>
                            <a:pt x="10776093" y="1205842"/>
                            <a:pt x="10833457" y="1220069"/>
                            <a:pt x="10818360" y="1230741"/>
                          </a:cubicBezTo>
                          <a:cubicBezTo>
                            <a:pt x="10748920" y="1269868"/>
                            <a:pt x="10875724" y="1365909"/>
                            <a:pt x="10791190" y="1365909"/>
                          </a:cubicBezTo>
                          <a:cubicBezTo>
                            <a:pt x="10652309" y="1365909"/>
                            <a:pt x="10576830" y="1536647"/>
                            <a:pt x="10443988" y="1540204"/>
                          </a:cubicBezTo>
                          <a:cubicBezTo>
                            <a:pt x="10422854" y="1540204"/>
                            <a:pt x="10413797" y="1572219"/>
                            <a:pt x="10413797" y="1597117"/>
                          </a:cubicBezTo>
                          <a:cubicBezTo>
                            <a:pt x="10413797" y="1629132"/>
                            <a:pt x="10434930" y="1632688"/>
                            <a:pt x="10456064" y="1636245"/>
                          </a:cubicBezTo>
                          <a:cubicBezTo>
                            <a:pt x="10489275" y="1639802"/>
                            <a:pt x="10525504" y="1597117"/>
                            <a:pt x="10567772" y="1657587"/>
                          </a:cubicBezTo>
                          <a:cubicBezTo>
                            <a:pt x="10489275" y="1693158"/>
                            <a:pt x="10407758" y="1728729"/>
                            <a:pt x="10410777" y="1849668"/>
                          </a:cubicBezTo>
                          <a:cubicBezTo>
                            <a:pt x="10410777" y="1881683"/>
                            <a:pt x="10377566" y="1895910"/>
                            <a:pt x="10353413" y="1903025"/>
                          </a:cubicBezTo>
                          <a:cubicBezTo>
                            <a:pt x="10311146" y="1917252"/>
                            <a:pt x="10277935" y="1938595"/>
                            <a:pt x="10253782" y="1984836"/>
                          </a:cubicBezTo>
                          <a:cubicBezTo>
                            <a:pt x="10253782" y="1995507"/>
                            <a:pt x="10253782" y="2002622"/>
                            <a:pt x="10253782" y="2013292"/>
                          </a:cubicBezTo>
                          <a:cubicBezTo>
                            <a:pt x="10259820" y="2123562"/>
                            <a:pt x="10320202" y="2120004"/>
                            <a:pt x="10386624" y="2102219"/>
                          </a:cubicBezTo>
                          <a:cubicBezTo>
                            <a:pt x="10465122" y="2080877"/>
                            <a:pt x="10543619" y="2038192"/>
                            <a:pt x="10628156" y="2077320"/>
                          </a:cubicBezTo>
                          <a:cubicBezTo>
                            <a:pt x="10510408" y="2130676"/>
                            <a:pt x="10380586" y="2134233"/>
                            <a:pt x="10271896" y="2208931"/>
                          </a:cubicBezTo>
                          <a:cubicBezTo>
                            <a:pt x="10676462" y="2223159"/>
                            <a:pt x="11032720" y="1984836"/>
                            <a:pt x="11425208" y="1892353"/>
                          </a:cubicBezTo>
                          <a:cubicBezTo>
                            <a:pt x="11413131" y="1952823"/>
                            <a:pt x="11379920" y="1967051"/>
                            <a:pt x="11352748" y="1974165"/>
                          </a:cubicBezTo>
                          <a:cubicBezTo>
                            <a:pt x="11207830" y="2020407"/>
                            <a:pt x="11081026" y="2112891"/>
                            <a:pt x="10948184" y="2191146"/>
                          </a:cubicBezTo>
                          <a:cubicBezTo>
                            <a:pt x="10893840" y="2223159"/>
                            <a:pt x="10854590" y="2258731"/>
                            <a:pt x="10833457" y="2326314"/>
                          </a:cubicBezTo>
                          <a:cubicBezTo>
                            <a:pt x="10815342" y="2390340"/>
                            <a:pt x="10779112" y="2418796"/>
                            <a:pt x="10712690" y="2401012"/>
                          </a:cubicBezTo>
                          <a:cubicBezTo>
                            <a:pt x="10658346" y="2386784"/>
                            <a:pt x="10600982" y="2393898"/>
                            <a:pt x="10543619" y="2401012"/>
                          </a:cubicBezTo>
                          <a:cubicBezTo>
                            <a:pt x="10480218" y="2408126"/>
                            <a:pt x="10407758" y="2479267"/>
                            <a:pt x="10422854" y="2518395"/>
                          </a:cubicBezTo>
                          <a:cubicBezTo>
                            <a:pt x="10453044" y="2582422"/>
                            <a:pt x="10504370" y="2550408"/>
                            <a:pt x="10546639" y="2543294"/>
                          </a:cubicBezTo>
                          <a:cubicBezTo>
                            <a:pt x="10597964" y="2536181"/>
                            <a:pt x="10691556" y="2518395"/>
                            <a:pt x="10691556" y="2525509"/>
                          </a:cubicBezTo>
                          <a:cubicBezTo>
                            <a:pt x="10724768" y="2685576"/>
                            <a:pt x="10800246" y="2564636"/>
                            <a:pt x="10854590" y="2564636"/>
                          </a:cubicBezTo>
                          <a:cubicBezTo>
                            <a:pt x="10905916" y="2564636"/>
                            <a:pt x="10957241" y="2546851"/>
                            <a:pt x="11005548" y="2532623"/>
                          </a:cubicBezTo>
                          <a:cubicBezTo>
                            <a:pt x="11068949" y="2514837"/>
                            <a:pt x="11126312" y="2546851"/>
                            <a:pt x="11186696" y="2553965"/>
                          </a:cubicBezTo>
                          <a:cubicBezTo>
                            <a:pt x="11241040" y="2561080"/>
                            <a:pt x="11210850" y="2653563"/>
                            <a:pt x="11244060" y="2692689"/>
                          </a:cubicBezTo>
                          <a:cubicBezTo>
                            <a:pt x="11250097" y="2703362"/>
                            <a:pt x="11256136" y="2703362"/>
                            <a:pt x="11262174" y="2703362"/>
                          </a:cubicBezTo>
                          <a:cubicBezTo>
                            <a:pt x="11280289" y="2980812"/>
                            <a:pt x="11597299" y="2913227"/>
                            <a:pt x="11597299" y="2923898"/>
                          </a:cubicBezTo>
                          <a:cubicBezTo>
                            <a:pt x="11624471" y="2941684"/>
                            <a:pt x="11657682" y="2899000"/>
                            <a:pt x="11690892" y="2941684"/>
                          </a:cubicBezTo>
                          <a:cubicBezTo>
                            <a:pt x="11548993" y="3137322"/>
                            <a:pt x="11331614" y="3183563"/>
                            <a:pt x="11138390" y="3329402"/>
                          </a:cubicBezTo>
                          <a:cubicBezTo>
                            <a:pt x="11298403" y="3379202"/>
                            <a:pt x="11391998" y="3208463"/>
                            <a:pt x="11509744" y="3229805"/>
                          </a:cubicBezTo>
                          <a:cubicBezTo>
                            <a:pt x="11567107" y="3283162"/>
                            <a:pt x="11395016" y="3368530"/>
                            <a:pt x="11561068" y="3393429"/>
                          </a:cubicBezTo>
                          <a:cubicBezTo>
                            <a:pt x="11488610" y="3439672"/>
                            <a:pt x="11437284" y="3485914"/>
                            <a:pt x="11385959" y="3539269"/>
                          </a:cubicBezTo>
                          <a:cubicBezTo>
                            <a:pt x="11298403" y="3635309"/>
                            <a:pt x="11280289" y="3699337"/>
                            <a:pt x="11322556" y="3827390"/>
                          </a:cubicBezTo>
                          <a:cubicBezTo>
                            <a:pt x="11349730" y="3912759"/>
                            <a:pt x="11388978" y="3991015"/>
                            <a:pt x="11352748" y="4090612"/>
                          </a:cubicBezTo>
                          <a:cubicBezTo>
                            <a:pt x="11328595" y="4158196"/>
                            <a:pt x="11337653" y="4204438"/>
                            <a:pt x="11428226" y="4172424"/>
                          </a:cubicBezTo>
                          <a:cubicBezTo>
                            <a:pt x="11524840" y="4140411"/>
                            <a:pt x="11561068" y="4200882"/>
                            <a:pt x="11536915" y="4321821"/>
                          </a:cubicBezTo>
                          <a:cubicBezTo>
                            <a:pt x="11521821" y="4400076"/>
                            <a:pt x="11536915" y="4424975"/>
                            <a:pt x="11603338" y="4414305"/>
                          </a:cubicBezTo>
                          <a:cubicBezTo>
                            <a:pt x="11675796" y="4403633"/>
                            <a:pt x="11745236" y="4353835"/>
                            <a:pt x="11835811" y="4378734"/>
                          </a:cubicBezTo>
                          <a:cubicBezTo>
                            <a:pt x="11763352" y="4521016"/>
                            <a:pt x="11609374" y="4478331"/>
                            <a:pt x="11524840" y="4613499"/>
                          </a:cubicBezTo>
                          <a:cubicBezTo>
                            <a:pt x="11624471" y="4613499"/>
                            <a:pt x="11702969" y="4613499"/>
                            <a:pt x="11775427" y="4585042"/>
                          </a:cubicBezTo>
                          <a:cubicBezTo>
                            <a:pt x="11805619" y="4574373"/>
                            <a:pt x="11838830" y="4560144"/>
                            <a:pt x="11856944" y="4602828"/>
                          </a:cubicBezTo>
                          <a:cubicBezTo>
                            <a:pt x="11878080" y="4652628"/>
                            <a:pt x="11835811" y="4670412"/>
                            <a:pt x="11811658" y="4677526"/>
                          </a:cubicBezTo>
                          <a:cubicBezTo>
                            <a:pt x="11742216" y="4702425"/>
                            <a:pt x="11687874" y="4759339"/>
                            <a:pt x="11627490" y="4805580"/>
                          </a:cubicBezTo>
                          <a:cubicBezTo>
                            <a:pt x="11497668" y="4905177"/>
                            <a:pt x="11355767" y="4990547"/>
                            <a:pt x="11247078" y="5154171"/>
                          </a:cubicBezTo>
                          <a:cubicBezTo>
                            <a:pt x="11382940" y="5111487"/>
                            <a:pt x="11485590" y="5011889"/>
                            <a:pt x="11615414" y="4994104"/>
                          </a:cubicBezTo>
                          <a:cubicBezTo>
                            <a:pt x="11503704" y="5143500"/>
                            <a:pt x="11361806" y="5243097"/>
                            <a:pt x="11228964" y="5353367"/>
                          </a:cubicBezTo>
                          <a:cubicBezTo>
                            <a:pt x="11189714" y="5385379"/>
                            <a:pt x="11150466" y="5406721"/>
                            <a:pt x="11144428" y="5474306"/>
                          </a:cubicBezTo>
                          <a:cubicBezTo>
                            <a:pt x="11126312" y="5605917"/>
                            <a:pt x="11078008" y="5712629"/>
                            <a:pt x="10969318" y="5769542"/>
                          </a:cubicBezTo>
                          <a:cubicBezTo>
                            <a:pt x="10969318" y="5769542"/>
                            <a:pt x="10975356" y="5790884"/>
                            <a:pt x="10978374" y="5801555"/>
                          </a:cubicBezTo>
                          <a:cubicBezTo>
                            <a:pt x="11044797" y="5805112"/>
                            <a:pt x="11096122" y="5726858"/>
                            <a:pt x="11177639" y="5755314"/>
                          </a:cubicBezTo>
                          <a:cubicBezTo>
                            <a:pt x="11096122" y="5862025"/>
                            <a:pt x="11029702" y="5954508"/>
                            <a:pt x="10917992" y="6004307"/>
                          </a:cubicBezTo>
                          <a:cubicBezTo>
                            <a:pt x="10827418" y="6043434"/>
                            <a:pt x="10715710" y="6068335"/>
                            <a:pt x="10649289" y="6196388"/>
                          </a:cubicBezTo>
                          <a:cubicBezTo>
                            <a:pt x="10724768" y="6221287"/>
                            <a:pt x="10782132" y="6189274"/>
                            <a:pt x="10839496" y="6167932"/>
                          </a:cubicBezTo>
                          <a:cubicBezTo>
                            <a:pt x="10927050" y="6132361"/>
                            <a:pt x="11014605" y="6093234"/>
                            <a:pt x="11102160" y="6057663"/>
                          </a:cubicBezTo>
                          <a:cubicBezTo>
                            <a:pt x="11135372" y="6043434"/>
                            <a:pt x="11171600" y="6036320"/>
                            <a:pt x="11192734" y="6100347"/>
                          </a:cubicBezTo>
                          <a:cubicBezTo>
                            <a:pt x="11081026" y="6114575"/>
                            <a:pt x="11014605" y="6199945"/>
                            <a:pt x="10945164" y="6281757"/>
                          </a:cubicBezTo>
                          <a:cubicBezTo>
                            <a:pt x="10905916" y="6327999"/>
                            <a:pt x="10872705" y="6388469"/>
                            <a:pt x="10803265" y="6367127"/>
                          </a:cubicBezTo>
                          <a:cubicBezTo>
                            <a:pt x="10767036" y="6356456"/>
                            <a:pt x="10742882" y="6388469"/>
                            <a:pt x="10745901" y="6431153"/>
                          </a:cubicBezTo>
                          <a:cubicBezTo>
                            <a:pt x="10760998" y="6580550"/>
                            <a:pt x="10673442" y="6630349"/>
                            <a:pt x="10582868" y="6658805"/>
                          </a:cubicBezTo>
                          <a:cubicBezTo>
                            <a:pt x="10450026" y="6701489"/>
                            <a:pt x="10332280" y="6786859"/>
                            <a:pt x="10208496" y="6858000"/>
                          </a:cubicBezTo>
                          <a:lnTo>
                            <a:pt x="7272221" y="6858000"/>
                          </a:lnTo>
                          <a:lnTo>
                            <a:pt x="6362810" y="6858000"/>
                          </a:lnTo>
                          <a:lnTo>
                            <a:pt x="6139260" y="6858000"/>
                          </a:lnTo>
                          <a:lnTo>
                            <a:pt x="4282294" y="6858000"/>
                          </a:lnTo>
                          <a:lnTo>
                            <a:pt x="4114800" y="6858000"/>
                          </a:lnTo>
                          <a:lnTo>
                            <a:pt x="4038600" y="6858000"/>
                          </a:lnTo>
                          <a:lnTo>
                            <a:pt x="0" y="6858000"/>
                          </a:lnTo>
                          <a:close/>
                        </a:path>
                      </a:pathLst>
                    </a:cu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27000">
                <a:schemeClr val="accent3">
                  <a:lumMod val="60000"/>
                  <a:lumOff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F1BEE46-6CED-1042-A09F-D45F88C4DD12}"/>
                </a:ext>
              </a:extLst>
            </p:cNvPr>
            <p:cNvSpPr txBox="1"/>
            <p:nvPr/>
          </p:nvSpPr>
          <p:spPr>
            <a:xfrm>
              <a:off x="329315" y="216131"/>
              <a:ext cx="4635953" cy="830997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tx2">
                  <a:lumMod val="50000"/>
                  <a:lumOff val="5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tx2">
                        <a:lumMod val="50000"/>
                        <a:lumOff val="50000"/>
                      </a:schemeClr>
                    </a:glow>
                  </a:effectLst>
                  <a:latin typeface="Showcard Gothic" panose="04020904020102020604" pitchFamily="82" charset="0"/>
                </a:rPr>
                <a:t> DEAR</a:t>
              </a:r>
              <a:endParaRPr lang="en-IN" dirty="0">
                <a:effectLst>
                  <a:glow rad="127000">
                    <a:schemeClr val="tx2">
                      <a:lumMod val="50000"/>
                      <a:lumOff val="5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394B3D5-7F5D-39EA-5C85-E7317294C902}"/>
                </a:ext>
              </a:extLst>
            </p:cNvPr>
            <p:cNvSpPr txBox="1"/>
            <p:nvPr/>
          </p:nvSpPr>
          <p:spPr>
            <a:xfrm>
              <a:off x="7204436" y="5713615"/>
              <a:ext cx="4635953" cy="830997"/>
            </a:xfrm>
            <a:prstGeom prst="rect">
              <a:avLst/>
            </a:prstGeom>
            <a:solidFill>
              <a:schemeClr val="tx1"/>
            </a:solidFill>
            <a:effectLst>
              <a:glow rad="190500">
                <a:schemeClr val="accent5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effectLst>
                    <a:glow rad="127000">
                      <a:schemeClr val="accent1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</a:t>
              </a:r>
              <a:r>
                <a:rPr lang="en-US" sz="4800" dirty="0">
                  <a:effectLst>
                    <a:glow rad="127000">
                      <a:schemeClr val="accent5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IN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6198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 descr="A close-up of a flower&#10;&#10;Description automatically generated">
            <a:extLst>
              <a:ext uri="{FF2B5EF4-FFF2-40B4-BE49-F238E27FC236}">
                <a16:creationId xmlns:a16="http://schemas.microsoft.com/office/drawing/2014/main" id="{06B7516A-65A6-B6C8-9758-79C7C7FEE7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8717279" cy="6858000"/>
          </a:xfrm>
          <a:custGeom>
            <a:avLst/>
            <a:gdLst>
              <a:gd name="connsiteX0" fmla="*/ 0 w 8717279"/>
              <a:gd name="connsiteY0" fmla="*/ 0 h 6858000"/>
              <a:gd name="connsiteX1" fmla="*/ 668325 w 8717279"/>
              <a:gd name="connsiteY1" fmla="*/ 0 h 6858000"/>
              <a:gd name="connsiteX2" fmla="*/ 1336649 w 8717279"/>
              <a:gd name="connsiteY2" fmla="*/ 0 h 6858000"/>
              <a:gd name="connsiteX3" fmla="*/ 1743456 w 8717279"/>
              <a:gd name="connsiteY3" fmla="*/ 0 h 6858000"/>
              <a:gd name="connsiteX4" fmla="*/ 2498953 w 8717279"/>
              <a:gd name="connsiteY4" fmla="*/ 0 h 6858000"/>
              <a:gd name="connsiteX5" fmla="*/ 2818587 w 8717279"/>
              <a:gd name="connsiteY5" fmla="*/ 0 h 6858000"/>
              <a:gd name="connsiteX6" fmla="*/ 3399739 w 8717279"/>
              <a:gd name="connsiteY6" fmla="*/ 0 h 6858000"/>
              <a:gd name="connsiteX7" fmla="*/ 3806545 w 8717279"/>
              <a:gd name="connsiteY7" fmla="*/ 0 h 6858000"/>
              <a:gd name="connsiteX8" fmla="*/ 4126179 w 8717279"/>
              <a:gd name="connsiteY8" fmla="*/ 0 h 6858000"/>
              <a:gd name="connsiteX9" fmla="*/ 4532985 w 8717279"/>
              <a:gd name="connsiteY9" fmla="*/ 0 h 6858000"/>
              <a:gd name="connsiteX10" fmla="*/ 5288483 w 8717279"/>
              <a:gd name="connsiteY10" fmla="*/ 0 h 6858000"/>
              <a:gd name="connsiteX11" fmla="*/ 5608116 w 8717279"/>
              <a:gd name="connsiteY11" fmla="*/ 0 h 6858000"/>
              <a:gd name="connsiteX12" fmla="*/ 6189268 w 8717279"/>
              <a:gd name="connsiteY12" fmla="*/ 0 h 6858000"/>
              <a:gd name="connsiteX13" fmla="*/ 6770420 w 8717279"/>
              <a:gd name="connsiteY13" fmla="*/ 0 h 6858000"/>
              <a:gd name="connsiteX14" fmla="*/ 7525918 w 8717279"/>
              <a:gd name="connsiteY14" fmla="*/ 0 h 6858000"/>
              <a:gd name="connsiteX15" fmla="*/ 7845551 w 8717279"/>
              <a:gd name="connsiteY15" fmla="*/ 0 h 6858000"/>
              <a:gd name="connsiteX16" fmla="*/ 8717279 w 8717279"/>
              <a:gd name="connsiteY16" fmla="*/ 0 h 6858000"/>
              <a:gd name="connsiteX17" fmla="*/ 8717279 w 8717279"/>
              <a:gd name="connsiteY17" fmla="*/ 502920 h 6858000"/>
              <a:gd name="connsiteX18" fmla="*/ 8717279 w 8717279"/>
              <a:gd name="connsiteY18" fmla="*/ 1143000 h 6858000"/>
              <a:gd name="connsiteX19" fmla="*/ 8717279 w 8717279"/>
              <a:gd name="connsiteY19" fmla="*/ 1851660 h 6858000"/>
              <a:gd name="connsiteX20" fmla="*/ 8717279 w 8717279"/>
              <a:gd name="connsiteY20" fmla="*/ 2560320 h 6858000"/>
              <a:gd name="connsiteX21" fmla="*/ 8717279 w 8717279"/>
              <a:gd name="connsiteY21" fmla="*/ 2926080 h 6858000"/>
              <a:gd name="connsiteX22" fmla="*/ 8717279 w 8717279"/>
              <a:gd name="connsiteY22" fmla="*/ 3566160 h 6858000"/>
              <a:gd name="connsiteX23" fmla="*/ 8717279 w 8717279"/>
              <a:gd name="connsiteY23" fmla="*/ 4206240 h 6858000"/>
              <a:gd name="connsiteX24" fmla="*/ 8717279 w 8717279"/>
              <a:gd name="connsiteY24" fmla="*/ 4709160 h 6858000"/>
              <a:gd name="connsiteX25" fmla="*/ 8717279 w 8717279"/>
              <a:gd name="connsiteY25" fmla="*/ 5280660 h 6858000"/>
              <a:gd name="connsiteX26" fmla="*/ 8717279 w 8717279"/>
              <a:gd name="connsiteY26" fmla="*/ 5920740 h 6858000"/>
              <a:gd name="connsiteX27" fmla="*/ 8717279 w 8717279"/>
              <a:gd name="connsiteY27" fmla="*/ 6858000 h 6858000"/>
              <a:gd name="connsiteX28" fmla="*/ 8136127 w 8717279"/>
              <a:gd name="connsiteY28" fmla="*/ 6858000 h 6858000"/>
              <a:gd name="connsiteX29" fmla="*/ 7380630 w 8717279"/>
              <a:gd name="connsiteY29" fmla="*/ 6858000 h 6858000"/>
              <a:gd name="connsiteX30" fmla="*/ 6799478 w 8717279"/>
              <a:gd name="connsiteY30" fmla="*/ 6858000 h 6858000"/>
              <a:gd name="connsiteX31" fmla="*/ 6043980 w 8717279"/>
              <a:gd name="connsiteY31" fmla="*/ 6858000 h 6858000"/>
              <a:gd name="connsiteX32" fmla="*/ 5637174 w 8717279"/>
              <a:gd name="connsiteY32" fmla="*/ 6858000 h 6858000"/>
              <a:gd name="connsiteX33" fmla="*/ 4881676 w 8717279"/>
              <a:gd name="connsiteY33" fmla="*/ 6858000 h 6858000"/>
              <a:gd name="connsiteX34" fmla="*/ 4387697 w 8717279"/>
              <a:gd name="connsiteY34" fmla="*/ 6858000 h 6858000"/>
              <a:gd name="connsiteX35" fmla="*/ 3806545 w 8717279"/>
              <a:gd name="connsiteY35" fmla="*/ 6858000 h 6858000"/>
              <a:gd name="connsiteX36" fmla="*/ 3399739 w 8717279"/>
              <a:gd name="connsiteY36" fmla="*/ 6858000 h 6858000"/>
              <a:gd name="connsiteX37" fmla="*/ 2731414 w 8717279"/>
              <a:gd name="connsiteY37" fmla="*/ 6858000 h 6858000"/>
              <a:gd name="connsiteX38" fmla="*/ 1975917 w 8717279"/>
              <a:gd name="connsiteY38" fmla="*/ 6858000 h 6858000"/>
              <a:gd name="connsiteX39" fmla="*/ 1394765 w 8717279"/>
              <a:gd name="connsiteY39" fmla="*/ 6858000 h 6858000"/>
              <a:gd name="connsiteX40" fmla="*/ 1075131 w 8717279"/>
              <a:gd name="connsiteY40" fmla="*/ 6858000 h 6858000"/>
              <a:gd name="connsiteX41" fmla="*/ 493979 w 8717279"/>
              <a:gd name="connsiteY41" fmla="*/ 6858000 h 6858000"/>
              <a:gd name="connsiteX42" fmla="*/ 0 w 8717279"/>
              <a:gd name="connsiteY42" fmla="*/ 6858000 h 6858000"/>
              <a:gd name="connsiteX43" fmla="*/ 0 w 8717279"/>
              <a:gd name="connsiteY43" fmla="*/ 6492240 h 6858000"/>
              <a:gd name="connsiteX44" fmla="*/ 0 w 8717279"/>
              <a:gd name="connsiteY44" fmla="*/ 6057900 h 6858000"/>
              <a:gd name="connsiteX45" fmla="*/ 0 w 8717279"/>
              <a:gd name="connsiteY45" fmla="*/ 5623560 h 6858000"/>
              <a:gd name="connsiteX46" fmla="*/ 0 w 8717279"/>
              <a:gd name="connsiteY46" fmla="*/ 4914900 h 6858000"/>
              <a:gd name="connsiteX47" fmla="*/ 0 w 8717279"/>
              <a:gd name="connsiteY47" fmla="*/ 4549140 h 6858000"/>
              <a:gd name="connsiteX48" fmla="*/ 0 w 8717279"/>
              <a:gd name="connsiteY48" fmla="*/ 3840480 h 6858000"/>
              <a:gd name="connsiteX49" fmla="*/ 0 w 8717279"/>
              <a:gd name="connsiteY49" fmla="*/ 3406140 h 6858000"/>
              <a:gd name="connsiteX50" fmla="*/ 0 w 8717279"/>
              <a:gd name="connsiteY50" fmla="*/ 3040380 h 6858000"/>
              <a:gd name="connsiteX51" fmla="*/ 0 w 8717279"/>
              <a:gd name="connsiteY51" fmla="*/ 2606040 h 6858000"/>
              <a:gd name="connsiteX52" fmla="*/ 0 w 8717279"/>
              <a:gd name="connsiteY52" fmla="*/ 2103120 h 6858000"/>
              <a:gd name="connsiteX53" fmla="*/ 0 w 8717279"/>
              <a:gd name="connsiteY53" fmla="*/ 1394460 h 6858000"/>
              <a:gd name="connsiteX54" fmla="*/ 0 w 8717279"/>
              <a:gd name="connsiteY54" fmla="*/ 891540 h 6858000"/>
              <a:gd name="connsiteX55" fmla="*/ 0 w 8717279"/>
              <a:gd name="connsiteY5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717279" h="6858000" fill="none" extrusionOk="0">
                <a:moveTo>
                  <a:pt x="0" y="0"/>
                </a:moveTo>
                <a:cubicBezTo>
                  <a:pt x="268997" y="-6997"/>
                  <a:pt x="378724" y="30514"/>
                  <a:pt x="668325" y="0"/>
                </a:cubicBezTo>
                <a:cubicBezTo>
                  <a:pt x="957927" y="-30514"/>
                  <a:pt x="1047619" y="11966"/>
                  <a:pt x="1336649" y="0"/>
                </a:cubicBezTo>
                <a:cubicBezTo>
                  <a:pt x="1625679" y="-11966"/>
                  <a:pt x="1611115" y="28000"/>
                  <a:pt x="1743456" y="0"/>
                </a:cubicBezTo>
                <a:cubicBezTo>
                  <a:pt x="1875797" y="-28000"/>
                  <a:pt x="2227529" y="79186"/>
                  <a:pt x="2498953" y="0"/>
                </a:cubicBezTo>
                <a:cubicBezTo>
                  <a:pt x="2770377" y="-79186"/>
                  <a:pt x="2712917" y="23921"/>
                  <a:pt x="2818587" y="0"/>
                </a:cubicBezTo>
                <a:cubicBezTo>
                  <a:pt x="2924257" y="-23921"/>
                  <a:pt x="3277435" y="57562"/>
                  <a:pt x="3399739" y="0"/>
                </a:cubicBezTo>
                <a:cubicBezTo>
                  <a:pt x="3522043" y="-57562"/>
                  <a:pt x="3613218" y="14940"/>
                  <a:pt x="3806545" y="0"/>
                </a:cubicBezTo>
                <a:cubicBezTo>
                  <a:pt x="3999872" y="-14940"/>
                  <a:pt x="3972058" y="4745"/>
                  <a:pt x="4126179" y="0"/>
                </a:cubicBezTo>
                <a:cubicBezTo>
                  <a:pt x="4280300" y="-4745"/>
                  <a:pt x="4416490" y="21658"/>
                  <a:pt x="4532985" y="0"/>
                </a:cubicBezTo>
                <a:cubicBezTo>
                  <a:pt x="4649480" y="-21658"/>
                  <a:pt x="4987361" y="72131"/>
                  <a:pt x="5288483" y="0"/>
                </a:cubicBezTo>
                <a:cubicBezTo>
                  <a:pt x="5589605" y="-72131"/>
                  <a:pt x="5465718" y="24781"/>
                  <a:pt x="5608116" y="0"/>
                </a:cubicBezTo>
                <a:cubicBezTo>
                  <a:pt x="5750514" y="-24781"/>
                  <a:pt x="5920784" y="6156"/>
                  <a:pt x="6189268" y="0"/>
                </a:cubicBezTo>
                <a:cubicBezTo>
                  <a:pt x="6457752" y="-6156"/>
                  <a:pt x="6573528" y="39311"/>
                  <a:pt x="6770420" y="0"/>
                </a:cubicBezTo>
                <a:cubicBezTo>
                  <a:pt x="6967312" y="-39311"/>
                  <a:pt x="7215429" y="66764"/>
                  <a:pt x="7525918" y="0"/>
                </a:cubicBezTo>
                <a:cubicBezTo>
                  <a:pt x="7836407" y="-66764"/>
                  <a:pt x="7780481" y="21387"/>
                  <a:pt x="7845551" y="0"/>
                </a:cubicBezTo>
                <a:cubicBezTo>
                  <a:pt x="7910621" y="-21387"/>
                  <a:pt x="8472506" y="23997"/>
                  <a:pt x="8717279" y="0"/>
                </a:cubicBezTo>
                <a:cubicBezTo>
                  <a:pt x="8737151" y="165641"/>
                  <a:pt x="8699400" y="316075"/>
                  <a:pt x="8717279" y="502920"/>
                </a:cubicBezTo>
                <a:cubicBezTo>
                  <a:pt x="8735158" y="689765"/>
                  <a:pt x="8676066" y="977657"/>
                  <a:pt x="8717279" y="1143000"/>
                </a:cubicBezTo>
                <a:cubicBezTo>
                  <a:pt x="8758492" y="1308343"/>
                  <a:pt x="8696791" y="1653231"/>
                  <a:pt x="8717279" y="1851660"/>
                </a:cubicBezTo>
                <a:cubicBezTo>
                  <a:pt x="8737767" y="2050089"/>
                  <a:pt x="8639314" y="2233315"/>
                  <a:pt x="8717279" y="2560320"/>
                </a:cubicBezTo>
                <a:cubicBezTo>
                  <a:pt x="8795244" y="2887325"/>
                  <a:pt x="8706039" y="2832806"/>
                  <a:pt x="8717279" y="2926080"/>
                </a:cubicBezTo>
                <a:cubicBezTo>
                  <a:pt x="8728519" y="3019354"/>
                  <a:pt x="8658854" y="3378597"/>
                  <a:pt x="8717279" y="3566160"/>
                </a:cubicBezTo>
                <a:cubicBezTo>
                  <a:pt x="8775704" y="3753723"/>
                  <a:pt x="8689086" y="3951866"/>
                  <a:pt x="8717279" y="4206240"/>
                </a:cubicBezTo>
                <a:cubicBezTo>
                  <a:pt x="8745472" y="4460614"/>
                  <a:pt x="8689031" y="4499166"/>
                  <a:pt x="8717279" y="4709160"/>
                </a:cubicBezTo>
                <a:cubicBezTo>
                  <a:pt x="8745527" y="4919154"/>
                  <a:pt x="8698070" y="5115072"/>
                  <a:pt x="8717279" y="5280660"/>
                </a:cubicBezTo>
                <a:cubicBezTo>
                  <a:pt x="8736488" y="5446248"/>
                  <a:pt x="8680031" y="5672562"/>
                  <a:pt x="8717279" y="5920740"/>
                </a:cubicBezTo>
                <a:cubicBezTo>
                  <a:pt x="8754527" y="6168918"/>
                  <a:pt x="8683812" y="6500751"/>
                  <a:pt x="8717279" y="6858000"/>
                </a:cubicBezTo>
                <a:cubicBezTo>
                  <a:pt x="8545499" y="6908513"/>
                  <a:pt x="8420609" y="6816569"/>
                  <a:pt x="8136127" y="6858000"/>
                </a:cubicBezTo>
                <a:cubicBezTo>
                  <a:pt x="7851645" y="6899431"/>
                  <a:pt x="7612516" y="6836924"/>
                  <a:pt x="7380630" y="6858000"/>
                </a:cubicBezTo>
                <a:cubicBezTo>
                  <a:pt x="7148744" y="6879076"/>
                  <a:pt x="7035247" y="6833933"/>
                  <a:pt x="6799478" y="6858000"/>
                </a:cubicBezTo>
                <a:cubicBezTo>
                  <a:pt x="6563709" y="6882067"/>
                  <a:pt x="6213859" y="6777245"/>
                  <a:pt x="6043980" y="6858000"/>
                </a:cubicBezTo>
                <a:cubicBezTo>
                  <a:pt x="5874101" y="6938755"/>
                  <a:pt x="5739283" y="6814364"/>
                  <a:pt x="5637174" y="6858000"/>
                </a:cubicBezTo>
                <a:cubicBezTo>
                  <a:pt x="5535065" y="6901636"/>
                  <a:pt x="5237912" y="6799528"/>
                  <a:pt x="4881676" y="6858000"/>
                </a:cubicBezTo>
                <a:cubicBezTo>
                  <a:pt x="4525440" y="6916472"/>
                  <a:pt x="4493374" y="6816503"/>
                  <a:pt x="4387697" y="6858000"/>
                </a:cubicBezTo>
                <a:cubicBezTo>
                  <a:pt x="4282020" y="6899497"/>
                  <a:pt x="3999033" y="6790559"/>
                  <a:pt x="3806545" y="6858000"/>
                </a:cubicBezTo>
                <a:cubicBezTo>
                  <a:pt x="3614057" y="6925441"/>
                  <a:pt x="3532168" y="6844258"/>
                  <a:pt x="3399739" y="6858000"/>
                </a:cubicBezTo>
                <a:cubicBezTo>
                  <a:pt x="3267310" y="6871742"/>
                  <a:pt x="3065543" y="6798264"/>
                  <a:pt x="2731414" y="6858000"/>
                </a:cubicBezTo>
                <a:cubicBezTo>
                  <a:pt x="2397285" y="6917736"/>
                  <a:pt x="2308502" y="6773269"/>
                  <a:pt x="1975917" y="6858000"/>
                </a:cubicBezTo>
                <a:cubicBezTo>
                  <a:pt x="1643332" y="6942731"/>
                  <a:pt x="1563710" y="6816121"/>
                  <a:pt x="1394765" y="6858000"/>
                </a:cubicBezTo>
                <a:cubicBezTo>
                  <a:pt x="1225820" y="6899879"/>
                  <a:pt x="1168845" y="6856678"/>
                  <a:pt x="1075131" y="6858000"/>
                </a:cubicBezTo>
                <a:cubicBezTo>
                  <a:pt x="981417" y="6859322"/>
                  <a:pt x="724502" y="6811043"/>
                  <a:pt x="493979" y="6858000"/>
                </a:cubicBezTo>
                <a:cubicBezTo>
                  <a:pt x="263456" y="6904957"/>
                  <a:pt x="194643" y="6840090"/>
                  <a:pt x="0" y="6858000"/>
                </a:cubicBezTo>
                <a:cubicBezTo>
                  <a:pt x="-500" y="6773438"/>
                  <a:pt x="37717" y="6666833"/>
                  <a:pt x="0" y="6492240"/>
                </a:cubicBezTo>
                <a:cubicBezTo>
                  <a:pt x="-37717" y="6317647"/>
                  <a:pt x="11172" y="6265904"/>
                  <a:pt x="0" y="6057900"/>
                </a:cubicBezTo>
                <a:cubicBezTo>
                  <a:pt x="-11172" y="5849896"/>
                  <a:pt x="23624" y="5732704"/>
                  <a:pt x="0" y="5623560"/>
                </a:cubicBezTo>
                <a:cubicBezTo>
                  <a:pt x="-23624" y="5514416"/>
                  <a:pt x="79193" y="5260717"/>
                  <a:pt x="0" y="4914900"/>
                </a:cubicBezTo>
                <a:cubicBezTo>
                  <a:pt x="-79193" y="4569083"/>
                  <a:pt x="14620" y="4729593"/>
                  <a:pt x="0" y="4549140"/>
                </a:cubicBezTo>
                <a:cubicBezTo>
                  <a:pt x="-14620" y="4368687"/>
                  <a:pt x="55473" y="4003978"/>
                  <a:pt x="0" y="3840480"/>
                </a:cubicBezTo>
                <a:cubicBezTo>
                  <a:pt x="-55473" y="3676982"/>
                  <a:pt x="13838" y="3591419"/>
                  <a:pt x="0" y="3406140"/>
                </a:cubicBezTo>
                <a:cubicBezTo>
                  <a:pt x="-13838" y="3220861"/>
                  <a:pt x="2442" y="3173076"/>
                  <a:pt x="0" y="3040380"/>
                </a:cubicBezTo>
                <a:cubicBezTo>
                  <a:pt x="-2442" y="2907684"/>
                  <a:pt x="32762" y="2701447"/>
                  <a:pt x="0" y="2606040"/>
                </a:cubicBezTo>
                <a:cubicBezTo>
                  <a:pt x="-32762" y="2510633"/>
                  <a:pt x="44309" y="2229510"/>
                  <a:pt x="0" y="2103120"/>
                </a:cubicBezTo>
                <a:cubicBezTo>
                  <a:pt x="-44309" y="1976730"/>
                  <a:pt x="53540" y="1661852"/>
                  <a:pt x="0" y="1394460"/>
                </a:cubicBezTo>
                <a:cubicBezTo>
                  <a:pt x="-53540" y="1127068"/>
                  <a:pt x="47548" y="1061624"/>
                  <a:pt x="0" y="891540"/>
                </a:cubicBezTo>
                <a:cubicBezTo>
                  <a:pt x="-47548" y="721456"/>
                  <a:pt x="82479" y="271109"/>
                  <a:pt x="0" y="0"/>
                </a:cubicBezTo>
                <a:close/>
              </a:path>
              <a:path w="8717279" h="6858000" stroke="0" extrusionOk="0">
                <a:moveTo>
                  <a:pt x="0" y="0"/>
                </a:moveTo>
                <a:cubicBezTo>
                  <a:pt x="186389" y="-64586"/>
                  <a:pt x="402120" y="66602"/>
                  <a:pt x="668325" y="0"/>
                </a:cubicBezTo>
                <a:cubicBezTo>
                  <a:pt x="934530" y="-66602"/>
                  <a:pt x="936510" y="1507"/>
                  <a:pt x="1162304" y="0"/>
                </a:cubicBezTo>
                <a:cubicBezTo>
                  <a:pt x="1388098" y="-1507"/>
                  <a:pt x="1378208" y="24883"/>
                  <a:pt x="1569110" y="0"/>
                </a:cubicBezTo>
                <a:cubicBezTo>
                  <a:pt x="1760012" y="-24883"/>
                  <a:pt x="1810272" y="5394"/>
                  <a:pt x="1888744" y="0"/>
                </a:cubicBezTo>
                <a:cubicBezTo>
                  <a:pt x="1967216" y="-5394"/>
                  <a:pt x="2272587" y="43331"/>
                  <a:pt x="2382723" y="0"/>
                </a:cubicBezTo>
                <a:cubicBezTo>
                  <a:pt x="2492859" y="-43331"/>
                  <a:pt x="2695605" y="9097"/>
                  <a:pt x="2789529" y="0"/>
                </a:cubicBezTo>
                <a:cubicBezTo>
                  <a:pt x="2883453" y="-9097"/>
                  <a:pt x="3163004" y="19061"/>
                  <a:pt x="3283508" y="0"/>
                </a:cubicBezTo>
                <a:cubicBezTo>
                  <a:pt x="3404012" y="-19061"/>
                  <a:pt x="3479055" y="5434"/>
                  <a:pt x="3603142" y="0"/>
                </a:cubicBezTo>
                <a:cubicBezTo>
                  <a:pt x="3727229" y="-5434"/>
                  <a:pt x="3974344" y="45887"/>
                  <a:pt x="4097121" y="0"/>
                </a:cubicBezTo>
                <a:cubicBezTo>
                  <a:pt x="4219898" y="-45887"/>
                  <a:pt x="4390378" y="47812"/>
                  <a:pt x="4503927" y="0"/>
                </a:cubicBezTo>
                <a:cubicBezTo>
                  <a:pt x="4617476" y="-47812"/>
                  <a:pt x="4734291" y="14755"/>
                  <a:pt x="4823561" y="0"/>
                </a:cubicBezTo>
                <a:cubicBezTo>
                  <a:pt x="4912831" y="-14755"/>
                  <a:pt x="5123864" y="22169"/>
                  <a:pt x="5230367" y="0"/>
                </a:cubicBezTo>
                <a:cubicBezTo>
                  <a:pt x="5336870" y="-22169"/>
                  <a:pt x="5546503" y="14294"/>
                  <a:pt x="5724347" y="0"/>
                </a:cubicBezTo>
                <a:cubicBezTo>
                  <a:pt x="5902191" y="-14294"/>
                  <a:pt x="6080459" y="31899"/>
                  <a:pt x="6218326" y="0"/>
                </a:cubicBezTo>
                <a:cubicBezTo>
                  <a:pt x="6356193" y="-31899"/>
                  <a:pt x="6601013" y="21592"/>
                  <a:pt x="6799478" y="0"/>
                </a:cubicBezTo>
                <a:cubicBezTo>
                  <a:pt x="6997943" y="-21592"/>
                  <a:pt x="7072513" y="4189"/>
                  <a:pt x="7206284" y="0"/>
                </a:cubicBezTo>
                <a:cubicBezTo>
                  <a:pt x="7340055" y="-4189"/>
                  <a:pt x="7443641" y="4771"/>
                  <a:pt x="7525918" y="0"/>
                </a:cubicBezTo>
                <a:cubicBezTo>
                  <a:pt x="7608195" y="-4771"/>
                  <a:pt x="7913096" y="12439"/>
                  <a:pt x="8019897" y="0"/>
                </a:cubicBezTo>
                <a:cubicBezTo>
                  <a:pt x="8126698" y="-12439"/>
                  <a:pt x="8396711" y="785"/>
                  <a:pt x="8717279" y="0"/>
                </a:cubicBezTo>
                <a:cubicBezTo>
                  <a:pt x="8759140" y="148280"/>
                  <a:pt x="8704378" y="248630"/>
                  <a:pt x="8717279" y="365760"/>
                </a:cubicBezTo>
                <a:cubicBezTo>
                  <a:pt x="8730180" y="482890"/>
                  <a:pt x="8698238" y="626515"/>
                  <a:pt x="8717279" y="800100"/>
                </a:cubicBezTo>
                <a:cubicBezTo>
                  <a:pt x="8736320" y="973685"/>
                  <a:pt x="8692238" y="1200803"/>
                  <a:pt x="8717279" y="1303020"/>
                </a:cubicBezTo>
                <a:cubicBezTo>
                  <a:pt x="8742320" y="1405237"/>
                  <a:pt x="8634753" y="1751496"/>
                  <a:pt x="8717279" y="2011680"/>
                </a:cubicBezTo>
                <a:cubicBezTo>
                  <a:pt x="8799805" y="2271864"/>
                  <a:pt x="8677901" y="2351743"/>
                  <a:pt x="8717279" y="2583180"/>
                </a:cubicBezTo>
                <a:cubicBezTo>
                  <a:pt x="8756657" y="2814617"/>
                  <a:pt x="8696353" y="2956302"/>
                  <a:pt x="8717279" y="3086100"/>
                </a:cubicBezTo>
                <a:cubicBezTo>
                  <a:pt x="8738205" y="3215898"/>
                  <a:pt x="8707482" y="3285371"/>
                  <a:pt x="8717279" y="3451860"/>
                </a:cubicBezTo>
                <a:cubicBezTo>
                  <a:pt x="8727076" y="3618349"/>
                  <a:pt x="8704497" y="3949865"/>
                  <a:pt x="8717279" y="4091940"/>
                </a:cubicBezTo>
                <a:cubicBezTo>
                  <a:pt x="8730061" y="4234015"/>
                  <a:pt x="8684417" y="4490414"/>
                  <a:pt x="8717279" y="4663440"/>
                </a:cubicBezTo>
                <a:cubicBezTo>
                  <a:pt x="8750141" y="4836466"/>
                  <a:pt x="8641563" y="5060230"/>
                  <a:pt x="8717279" y="5372100"/>
                </a:cubicBezTo>
                <a:cubicBezTo>
                  <a:pt x="8792995" y="5683970"/>
                  <a:pt x="8716419" y="5858343"/>
                  <a:pt x="8717279" y="6080760"/>
                </a:cubicBezTo>
                <a:cubicBezTo>
                  <a:pt x="8718139" y="6303177"/>
                  <a:pt x="8675610" y="6639970"/>
                  <a:pt x="8717279" y="6858000"/>
                </a:cubicBezTo>
                <a:cubicBezTo>
                  <a:pt x="8610389" y="6864437"/>
                  <a:pt x="8461714" y="6839122"/>
                  <a:pt x="8310473" y="6858000"/>
                </a:cubicBezTo>
                <a:cubicBezTo>
                  <a:pt x="8159232" y="6876878"/>
                  <a:pt x="7919823" y="6838209"/>
                  <a:pt x="7729321" y="6858000"/>
                </a:cubicBezTo>
                <a:cubicBezTo>
                  <a:pt x="7538819" y="6877791"/>
                  <a:pt x="7289541" y="6850825"/>
                  <a:pt x="7060996" y="6858000"/>
                </a:cubicBezTo>
                <a:cubicBezTo>
                  <a:pt x="6832452" y="6865175"/>
                  <a:pt x="6821159" y="6853770"/>
                  <a:pt x="6654190" y="6858000"/>
                </a:cubicBezTo>
                <a:cubicBezTo>
                  <a:pt x="6487221" y="6862230"/>
                  <a:pt x="6313347" y="6853886"/>
                  <a:pt x="6160210" y="6858000"/>
                </a:cubicBezTo>
                <a:cubicBezTo>
                  <a:pt x="6007073" y="6862114"/>
                  <a:pt x="5758796" y="6827455"/>
                  <a:pt x="5491886" y="6858000"/>
                </a:cubicBezTo>
                <a:cubicBezTo>
                  <a:pt x="5224976" y="6888545"/>
                  <a:pt x="5102909" y="6824515"/>
                  <a:pt x="4997907" y="6858000"/>
                </a:cubicBezTo>
                <a:cubicBezTo>
                  <a:pt x="4892905" y="6891485"/>
                  <a:pt x="4690957" y="6813433"/>
                  <a:pt x="4503927" y="6858000"/>
                </a:cubicBezTo>
                <a:cubicBezTo>
                  <a:pt x="4316897" y="6902567"/>
                  <a:pt x="4030737" y="6819404"/>
                  <a:pt x="3835603" y="6858000"/>
                </a:cubicBezTo>
                <a:cubicBezTo>
                  <a:pt x="3640469" y="6896596"/>
                  <a:pt x="3545454" y="6833390"/>
                  <a:pt x="3428796" y="6858000"/>
                </a:cubicBezTo>
                <a:cubicBezTo>
                  <a:pt x="3312138" y="6882610"/>
                  <a:pt x="3012014" y="6836065"/>
                  <a:pt x="2847644" y="6858000"/>
                </a:cubicBezTo>
                <a:cubicBezTo>
                  <a:pt x="2683274" y="6879935"/>
                  <a:pt x="2360118" y="6855653"/>
                  <a:pt x="2179320" y="6858000"/>
                </a:cubicBezTo>
                <a:cubicBezTo>
                  <a:pt x="1998522" y="6860347"/>
                  <a:pt x="1991698" y="6844852"/>
                  <a:pt x="1859686" y="6858000"/>
                </a:cubicBezTo>
                <a:cubicBezTo>
                  <a:pt x="1727674" y="6871148"/>
                  <a:pt x="1511785" y="6817639"/>
                  <a:pt x="1365707" y="6858000"/>
                </a:cubicBezTo>
                <a:cubicBezTo>
                  <a:pt x="1219629" y="6898361"/>
                  <a:pt x="1205139" y="6829373"/>
                  <a:pt x="1046073" y="6858000"/>
                </a:cubicBezTo>
                <a:cubicBezTo>
                  <a:pt x="887007" y="6886627"/>
                  <a:pt x="787155" y="6836462"/>
                  <a:pt x="639267" y="6858000"/>
                </a:cubicBezTo>
                <a:cubicBezTo>
                  <a:pt x="491379" y="6879538"/>
                  <a:pt x="215125" y="6816962"/>
                  <a:pt x="0" y="6858000"/>
                </a:cubicBezTo>
                <a:cubicBezTo>
                  <a:pt x="-69691" y="6628209"/>
                  <a:pt x="22101" y="6465422"/>
                  <a:pt x="0" y="6217920"/>
                </a:cubicBezTo>
                <a:cubicBezTo>
                  <a:pt x="-22101" y="5970418"/>
                  <a:pt x="11213" y="6034826"/>
                  <a:pt x="0" y="5852160"/>
                </a:cubicBezTo>
                <a:cubicBezTo>
                  <a:pt x="-11213" y="5669494"/>
                  <a:pt x="54272" y="5530797"/>
                  <a:pt x="0" y="5349240"/>
                </a:cubicBezTo>
                <a:cubicBezTo>
                  <a:pt x="-54272" y="5167683"/>
                  <a:pt x="22482" y="5009829"/>
                  <a:pt x="0" y="4914900"/>
                </a:cubicBezTo>
                <a:cubicBezTo>
                  <a:pt x="-22482" y="4819971"/>
                  <a:pt x="45845" y="4684171"/>
                  <a:pt x="0" y="4480560"/>
                </a:cubicBezTo>
                <a:cubicBezTo>
                  <a:pt x="-45845" y="4276949"/>
                  <a:pt x="26069" y="4114941"/>
                  <a:pt x="0" y="3909060"/>
                </a:cubicBezTo>
                <a:cubicBezTo>
                  <a:pt x="-26069" y="3703179"/>
                  <a:pt x="7362" y="3505565"/>
                  <a:pt x="0" y="3337560"/>
                </a:cubicBezTo>
                <a:cubicBezTo>
                  <a:pt x="-7362" y="3169555"/>
                  <a:pt x="17123" y="3081908"/>
                  <a:pt x="0" y="2834640"/>
                </a:cubicBezTo>
                <a:cubicBezTo>
                  <a:pt x="-17123" y="2587372"/>
                  <a:pt x="33107" y="2519623"/>
                  <a:pt x="0" y="2331720"/>
                </a:cubicBezTo>
                <a:cubicBezTo>
                  <a:pt x="-33107" y="2143817"/>
                  <a:pt x="19559" y="2078356"/>
                  <a:pt x="0" y="1828800"/>
                </a:cubicBezTo>
                <a:cubicBezTo>
                  <a:pt x="-19559" y="1579244"/>
                  <a:pt x="34604" y="1571555"/>
                  <a:pt x="0" y="1325880"/>
                </a:cubicBezTo>
                <a:cubicBezTo>
                  <a:pt x="-34604" y="1080205"/>
                  <a:pt x="52160" y="976081"/>
                  <a:pt x="0" y="685800"/>
                </a:cubicBezTo>
                <a:cubicBezTo>
                  <a:pt x="-52160" y="395519"/>
                  <a:pt x="80661" y="212925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9332666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838D7-5067-7FC0-5187-18FAFD99E6DB}"/>
              </a:ext>
            </a:extLst>
          </p:cNvPr>
          <p:cNvSpPr txBox="1"/>
          <p:nvPr/>
        </p:nvSpPr>
        <p:spPr>
          <a:xfrm>
            <a:off x="449965" y="358679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ECBAE0-C09A-4D88-BE9A-DD07CF33C6EC}"/>
              </a:ext>
            </a:extLst>
          </p:cNvPr>
          <p:cNvSpPr/>
          <p:nvPr/>
        </p:nvSpPr>
        <p:spPr>
          <a:xfrm>
            <a:off x="7355841" y="0"/>
            <a:ext cx="1268152" cy="6858000"/>
          </a:xfrm>
          <a:prstGeom prst="rect">
            <a:avLst/>
          </a:prstGeom>
          <a:solidFill>
            <a:schemeClr val="bg1"/>
          </a:solidFill>
          <a:ln w="76200">
            <a:prstDash val="dash"/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4A5097-90B7-1121-D0AF-FBF1F9B52B48}"/>
              </a:ext>
            </a:extLst>
          </p:cNvPr>
          <p:cNvSpPr txBox="1"/>
          <p:nvPr/>
        </p:nvSpPr>
        <p:spPr>
          <a:xfrm>
            <a:off x="3718560" y="5668324"/>
            <a:ext cx="4513810" cy="830997"/>
          </a:xfrm>
          <a:prstGeom prst="rect">
            <a:avLst/>
          </a:prstGeom>
          <a:solidFill>
            <a:schemeClr val="tx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34B445-0AA3-8E26-7104-11DC8D69D738}"/>
              </a:ext>
            </a:extLst>
          </p:cNvPr>
          <p:cNvSpPr/>
          <p:nvPr/>
        </p:nvSpPr>
        <p:spPr>
          <a:xfrm>
            <a:off x="6955290" y="1189676"/>
            <a:ext cx="1171786" cy="50122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8100C-CAFD-07DE-6242-D4CCE325F6AF}"/>
              </a:ext>
            </a:extLst>
          </p:cNvPr>
          <p:cNvSpPr/>
          <p:nvPr/>
        </p:nvSpPr>
        <p:spPr>
          <a:xfrm>
            <a:off x="6746167" y="1824487"/>
            <a:ext cx="1171786" cy="50122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887969-1A83-43C0-1805-9A97F33EB620}"/>
              </a:ext>
            </a:extLst>
          </p:cNvPr>
          <p:cNvSpPr/>
          <p:nvPr/>
        </p:nvSpPr>
        <p:spPr>
          <a:xfrm>
            <a:off x="6505866" y="2459298"/>
            <a:ext cx="1171786" cy="501227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1094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 descr="Close-up of a pile of autumn leaves&#10;&#10;Description automatically generated">
            <a:extLst>
              <a:ext uri="{FF2B5EF4-FFF2-40B4-BE49-F238E27FC236}">
                <a16:creationId xmlns:a16="http://schemas.microsoft.com/office/drawing/2014/main" id="{7F1EAE45-520B-0FC1-AB99-54E61BA59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7" r="-2" b="3703"/>
          <a:stretch/>
        </p:blipFill>
        <p:spPr>
          <a:xfrm>
            <a:off x="760605" y="10"/>
            <a:ext cx="11434973" cy="6857990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 useBgFill="1">
        <p:nvSpPr>
          <p:cNvPr id="177" name="Rectangle 176">
            <a:extLst>
              <a:ext uri="{FF2B5EF4-FFF2-40B4-BE49-F238E27FC236}">
                <a16:creationId xmlns:a16="http://schemas.microsoft.com/office/drawing/2014/main" id="{7A5E34FE-8412-1F0A-97E2-8DB45EE287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3048699" y="3048698"/>
            <a:ext cx="6858001" cy="760605"/>
          </a:xfrm>
          <a:prstGeom prst="rect">
            <a:avLst/>
          </a:prstGeom>
          <a:ln>
            <a:noFill/>
          </a:ln>
          <a:effectLst>
            <a:outerShdw blurRad="203200" dist="101600" sx="95000" sy="95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4C0E2C-A4AB-F692-D01C-D02D40B5B742}"/>
              </a:ext>
            </a:extLst>
          </p:cNvPr>
          <p:cNvSpPr/>
          <p:nvPr/>
        </p:nvSpPr>
        <p:spPr>
          <a:xfrm>
            <a:off x="-1" y="0"/>
            <a:ext cx="760606" cy="6858000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C1885-A0D9-4549-1AF2-305DCB99E5CB}"/>
              </a:ext>
            </a:extLst>
          </p:cNvPr>
          <p:cNvSpPr txBox="1"/>
          <p:nvPr/>
        </p:nvSpPr>
        <p:spPr>
          <a:xfrm>
            <a:off x="1305098" y="290946"/>
            <a:ext cx="451381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C241BC-214F-76A5-E9A7-C925CB282011}"/>
              </a:ext>
            </a:extLst>
          </p:cNvPr>
          <p:cNvSpPr txBox="1"/>
          <p:nvPr/>
        </p:nvSpPr>
        <p:spPr>
          <a:xfrm>
            <a:off x="7384473" y="5780117"/>
            <a:ext cx="4513810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0863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 descr="A multicolored brick wall&#10;&#10;Description automatically generated">
            <a:extLst>
              <a:ext uri="{FF2B5EF4-FFF2-40B4-BE49-F238E27FC236}">
                <a16:creationId xmlns:a16="http://schemas.microsoft.com/office/drawing/2014/main" id="{1633516D-1199-77AB-FCA9-E630C3F11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39" r="8683" b="-1"/>
          <a:stretch/>
        </p:blipFill>
        <p:spPr>
          <a:xfrm>
            <a:off x="3899504" y="-2"/>
            <a:ext cx="8309429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86" name="Freeform: Shape 185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7" name="Freeform: Shape 186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84" name="Freeform: Shape 183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5" name="Freeform: Shape 184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54DFBF5-26D6-59D9-A38A-72DD050A4C01}"/>
              </a:ext>
            </a:extLst>
          </p:cNvPr>
          <p:cNvSpPr txBox="1"/>
          <p:nvPr/>
        </p:nvSpPr>
        <p:spPr>
          <a:xfrm>
            <a:off x="305271" y="421332"/>
            <a:ext cx="4609870" cy="769441"/>
          </a:xfrm>
          <a:custGeom>
            <a:avLst/>
            <a:gdLst>
              <a:gd name="connsiteX0" fmla="*/ 0 w 4609870"/>
              <a:gd name="connsiteY0" fmla="*/ 0 h 769441"/>
              <a:gd name="connsiteX1" fmla="*/ 4609870 w 4609870"/>
              <a:gd name="connsiteY1" fmla="*/ 0 h 769441"/>
              <a:gd name="connsiteX2" fmla="*/ 4609870 w 4609870"/>
              <a:gd name="connsiteY2" fmla="*/ 769441 h 769441"/>
              <a:gd name="connsiteX3" fmla="*/ 0 w 4609870"/>
              <a:gd name="connsiteY3" fmla="*/ 769441 h 769441"/>
              <a:gd name="connsiteX4" fmla="*/ 0 w 4609870"/>
              <a:gd name="connsiteY4" fmla="*/ 0 h 769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9870" h="769441" extrusionOk="0">
                <a:moveTo>
                  <a:pt x="0" y="0"/>
                </a:moveTo>
                <a:cubicBezTo>
                  <a:pt x="1879235" y="118645"/>
                  <a:pt x="2327024" y="116012"/>
                  <a:pt x="4609870" y="0"/>
                </a:cubicBezTo>
                <a:cubicBezTo>
                  <a:pt x="4598678" y="367057"/>
                  <a:pt x="4608062" y="671081"/>
                  <a:pt x="4609870" y="769441"/>
                </a:cubicBezTo>
                <a:cubicBezTo>
                  <a:pt x="2525637" y="904041"/>
                  <a:pt x="2054623" y="612245"/>
                  <a:pt x="0" y="769441"/>
                </a:cubicBezTo>
                <a:cubicBezTo>
                  <a:pt x="-43889" y="483290"/>
                  <a:pt x="13842" y="259799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accent3">
                <a:lumMod val="60000"/>
                <a:lumOff val="40000"/>
              </a:schemeClr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chemeClr val="accent3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4400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0BD50-1D2D-B457-E68F-F186A55339B2}"/>
              </a:ext>
            </a:extLst>
          </p:cNvPr>
          <p:cNvSpPr txBox="1"/>
          <p:nvPr/>
        </p:nvSpPr>
        <p:spPr>
          <a:xfrm>
            <a:off x="232756" y="5813678"/>
            <a:ext cx="4609870" cy="830997"/>
          </a:xfrm>
          <a:custGeom>
            <a:avLst/>
            <a:gdLst>
              <a:gd name="connsiteX0" fmla="*/ 0 w 4609870"/>
              <a:gd name="connsiteY0" fmla="*/ 0 h 830997"/>
              <a:gd name="connsiteX1" fmla="*/ 4609870 w 4609870"/>
              <a:gd name="connsiteY1" fmla="*/ 0 h 830997"/>
              <a:gd name="connsiteX2" fmla="*/ 4609870 w 4609870"/>
              <a:gd name="connsiteY2" fmla="*/ 830997 h 830997"/>
              <a:gd name="connsiteX3" fmla="*/ 0 w 4609870"/>
              <a:gd name="connsiteY3" fmla="*/ 830997 h 830997"/>
              <a:gd name="connsiteX4" fmla="*/ 0 w 4609870"/>
              <a:gd name="connsiteY4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09870" h="830997" extrusionOk="0">
                <a:moveTo>
                  <a:pt x="0" y="0"/>
                </a:moveTo>
                <a:cubicBezTo>
                  <a:pt x="1879235" y="118645"/>
                  <a:pt x="2327024" y="116012"/>
                  <a:pt x="4609870" y="0"/>
                </a:cubicBezTo>
                <a:cubicBezTo>
                  <a:pt x="4611996" y="113011"/>
                  <a:pt x="4649360" y="601367"/>
                  <a:pt x="4609870" y="830997"/>
                </a:cubicBezTo>
                <a:cubicBezTo>
                  <a:pt x="2525637" y="965597"/>
                  <a:pt x="2054623" y="673801"/>
                  <a:pt x="0" y="830997"/>
                </a:cubicBezTo>
                <a:cubicBezTo>
                  <a:pt x="-5118" y="699632"/>
                  <a:pt x="-25823" y="390388"/>
                  <a:pt x="0" y="0"/>
                </a:cubicBezTo>
                <a:close/>
              </a:path>
            </a:pathLst>
          </a:custGeom>
          <a:noFill/>
          <a:ln w="3175" cmpd="sng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chemeClr val="accent1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4800" dirty="0">
              <a:solidFill>
                <a:schemeClr val="bg1"/>
              </a:solidFill>
              <a:effectLst>
                <a:glow rad="127000">
                  <a:schemeClr val="accent3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57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" name="Rectangle 14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37A9A2-BC50-43FC-5D1A-D03CE6293A53}"/>
              </a:ext>
            </a:extLst>
          </p:cNvPr>
          <p:cNvSpPr/>
          <p:nvPr/>
        </p:nvSpPr>
        <p:spPr>
          <a:xfrm>
            <a:off x="8336236" y="-10"/>
            <a:ext cx="1845426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138" name="Picture 137" descr="A room with neon lights&#10;&#10;Description automatically generated">
            <a:extLst>
              <a:ext uri="{FF2B5EF4-FFF2-40B4-BE49-F238E27FC236}">
                <a16:creationId xmlns:a16="http://schemas.microsoft.com/office/drawing/2014/main" id="{A97C51C5-AC80-ABA6-6960-EB7310CA5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" r="1" b="1"/>
          <a:stretch/>
        </p:blipFill>
        <p:spPr>
          <a:xfrm>
            <a:off x="1" y="10"/>
            <a:ext cx="9742515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5219165-6FF2-C281-569F-FEB80FE8771C}"/>
              </a:ext>
            </a:extLst>
          </p:cNvPr>
          <p:cNvSpPr txBox="1"/>
          <p:nvPr/>
        </p:nvSpPr>
        <p:spPr>
          <a:xfrm>
            <a:off x="320927" y="323783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65CA1-B9D1-FE8B-7631-C2E042E60AA7}"/>
              </a:ext>
            </a:extLst>
          </p:cNvPr>
          <p:cNvSpPr txBox="1"/>
          <p:nvPr/>
        </p:nvSpPr>
        <p:spPr>
          <a:xfrm>
            <a:off x="3571823" y="5703220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0070C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0070C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6287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8" name="Rectangle 177">
            <a:extLst>
              <a:ext uri="{FF2B5EF4-FFF2-40B4-BE49-F238E27FC236}">
                <a16:creationId xmlns:a16="http://schemas.microsoft.com/office/drawing/2014/main" id="{E722B2DD-E14D-4972-9D98-5D6E61B1B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9" name="Rectangle 178">
            <a:extLst>
              <a:ext uri="{FF2B5EF4-FFF2-40B4-BE49-F238E27FC236}">
                <a16:creationId xmlns:a16="http://schemas.microsoft.com/office/drawing/2014/main" id="{0CFB124C-4B0C-4A81-8633-17257B1516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006" y="569844"/>
            <a:ext cx="8427988" cy="5649981"/>
          </a:xfrm>
          <a:prstGeom prst="rect">
            <a:avLst/>
          </a:prstGeom>
          <a:ln>
            <a:noFill/>
          </a:ln>
          <a:effectLst>
            <a:outerShdw blurRad="317500" dist="317500" dir="7140000" sx="95000" sy="95000" algn="t" rotWithShape="0">
              <a:srgbClr val="000000">
                <a:alpha val="2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6" name="Picture 175" descr="A colorful sphere with waves&#10;&#10;Description automatically generated with medium confidence">
            <a:extLst>
              <a:ext uri="{FF2B5EF4-FFF2-40B4-BE49-F238E27FC236}">
                <a16:creationId xmlns:a16="http://schemas.microsoft.com/office/drawing/2014/main" id="{53BEC211-3C14-D1C1-630F-8A1382255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68" r="1" b="12022"/>
          <a:stretch/>
        </p:blipFill>
        <p:spPr>
          <a:xfrm>
            <a:off x="1965133" y="569843"/>
            <a:ext cx="8450714" cy="5649981"/>
          </a:xfrm>
          <a:custGeom>
            <a:avLst/>
            <a:gdLst>
              <a:gd name="connsiteX0" fmla="*/ 0 w 8450714"/>
              <a:gd name="connsiteY0" fmla="*/ 0 h 5649981"/>
              <a:gd name="connsiteX1" fmla="*/ 563381 w 8450714"/>
              <a:gd name="connsiteY1" fmla="*/ 0 h 5649981"/>
              <a:gd name="connsiteX2" fmla="*/ 1295776 w 8450714"/>
              <a:gd name="connsiteY2" fmla="*/ 0 h 5649981"/>
              <a:gd name="connsiteX3" fmla="*/ 1605636 w 8450714"/>
              <a:gd name="connsiteY3" fmla="*/ 0 h 5649981"/>
              <a:gd name="connsiteX4" fmla="*/ 2169017 w 8450714"/>
              <a:gd name="connsiteY4" fmla="*/ 0 h 5649981"/>
              <a:gd name="connsiteX5" fmla="*/ 2816905 w 8450714"/>
              <a:gd name="connsiteY5" fmla="*/ 0 h 5649981"/>
              <a:gd name="connsiteX6" fmla="*/ 3295778 w 8450714"/>
              <a:gd name="connsiteY6" fmla="*/ 0 h 5649981"/>
              <a:gd name="connsiteX7" fmla="*/ 3774652 w 8450714"/>
              <a:gd name="connsiteY7" fmla="*/ 0 h 5649981"/>
              <a:gd name="connsiteX8" fmla="*/ 4169019 w 8450714"/>
              <a:gd name="connsiteY8" fmla="*/ 0 h 5649981"/>
              <a:gd name="connsiteX9" fmla="*/ 4816907 w 8450714"/>
              <a:gd name="connsiteY9" fmla="*/ 0 h 5649981"/>
              <a:gd name="connsiteX10" fmla="*/ 5295781 w 8450714"/>
              <a:gd name="connsiteY10" fmla="*/ 0 h 5649981"/>
              <a:gd name="connsiteX11" fmla="*/ 5690147 w 8450714"/>
              <a:gd name="connsiteY11" fmla="*/ 0 h 5649981"/>
              <a:gd name="connsiteX12" fmla="*/ 6253528 w 8450714"/>
              <a:gd name="connsiteY12" fmla="*/ 0 h 5649981"/>
              <a:gd name="connsiteX13" fmla="*/ 6647895 w 8450714"/>
              <a:gd name="connsiteY13" fmla="*/ 0 h 5649981"/>
              <a:gd name="connsiteX14" fmla="*/ 7211276 w 8450714"/>
              <a:gd name="connsiteY14" fmla="*/ 0 h 5649981"/>
              <a:gd name="connsiteX15" fmla="*/ 7859164 w 8450714"/>
              <a:gd name="connsiteY15" fmla="*/ 0 h 5649981"/>
              <a:gd name="connsiteX16" fmla="*/ 8450714 w 8450714"/>
              <a:gd name="connsiteY16" fmla="*/ 0 h 5649981"/>
              <a:gd name="connsiteX17" fmla="*/ 8450714 w 8450714"/>
              <a:gd name="connsiteY17" fmla="*/ 395499 h 5649981"/>
              <a:gd name="connsiteX18" fmla="*/ 8450714 w 8450714"/>
              <a:gd name="connsiteY18" fmla="*/ 960497 h 5649981"/>
              <a:gd name="connsiteX19" fmla="*/ 8450714 w 8450714"/>
              <a:gd name="connsiteY19" fmla="*/ 1638494 h 5649981"/>
              <a:gd name="connsiteX20" fmla="*/ 8450714 w 8450714"/>
              <a:gd name="connsiteY20" fmla="*/ 2203493 h 5649981"/>
              <a:gd name="connsiteX21" fmla="*/ 8450714 w 8450714"/>
              <a:gd name="connsiteY21" fmla="*/ 2768491 h 5649981"/>
              <a:gd name="connsiteX22" fmla="*/ 8450714 w 8450714"/>
              <a:gd name="connsiteY22" fmla="*/ 3276989 h 5649981"/>
              <a:gd name="connsiteX23" fmla="*/ 8450714 w 8450714"/>
              <a:gd name="connsiteY23" fmla="*/ 3898487 h 5649981"/>
              <a:gd name="connsiteX24" fmla="*/ 8450714 w 8450714"/>
              <a:gd name="connsiteY24" fmla="*/ 4463485 h 5649981"/>
              <a:gd name="connsiteX25" fmla="*/ 8450714 w 8450714"/>
              <a:gd name="connsiteY25" fmla="*/ 5084983 h 5649981"/>
              <a:gd name="connsiteX26" fmla="*/ 8450714 w 8450714"/>
              <a:gd name="connsiteY26" fmla="*/ 5649981 h 5649981"/>
              <a:gd name="connsiteX27" fmla="*/ 8056347 w 8450714"/>
              <a:gd name="connsiteY27" fmla="*/ 5649981 h 5649981"/>
              <a:gd name="connsiteX28" fmla="*/ 7577474 w 8450714"/>
              <a:gd name="connsiteY28" fmla="*/ 5649981 h 5649981"/>
              <a:gd name="connsiteX29" fmla="*/ 6845078 w 8450714"/>
              <a:gd name="connsiteY29" fmla="*/ 5649981 h 5649981"/>
              <a:gd name="connsiteX30" fmla="*/ 6112683 w 8450714"/>
              <a:gd name="connsiteY30" fmla="*/ 5649981 h 5649981"/>
              <a:gd name="connsiteX31" fmla="*/ 5464795 w 8450714"/>
              <a:gd name="connsiteY31" fmla="*/ 5649981 h 5649981"/>
              <a:gd name="connsiteX32" fmla="*/ 5154936 w 8450714"/>
              <a:gd name="connsiteY32" fmla="*/ 5649981 h 5649981"/>
              <a:gd name="connsiteX33" fmla="*/ 4422540 w 8450714"/>
              <a:gd name="connsiteY33" fmla="*/ 5649981 h 5649981"/>
              <a:gd name="connsiteX34" fmla="*/ 3859159 w 8450714"/>
              <a:gd name="connsiteY34" fmla="*/ 5649981 h 5649981"/>
              <a:gd name="connsiteX35" fmla="*/ 3295778 w 8450714"/>
              <a:gd name="connsiteY35" fmla="*/ 5649981 h 5649981"/>
              <a:gd name="connsiteX36" fmla="*/ 2985919 w 8450714"/>
              <a:gd name="connsiteY36" fmla="*/ 5649981 h 5649981"/>
              <a:gd name="connsiteX37" fmla="*/ 2591552 w 8450714"/>
              <a:gd name="connsiteY37" fmla="*/ 5649981 h 5649981"/>
              <a:gd name="connsiteX38" fmla="*/ 2028171 w 8450714"/>
              <a:gd name="connsiteY38" fmla="*/ 5649981 h 5649981"/>
              <a:gd name="connsiteX39" fmla="*/ 1633805 w 8450714"/>
              <a:gd name="connsiteY39" fmla="*/ 5649981 h 5649981"/>
              <a:gd name="connsiteX40" fmla="*/ 1154931 w 8450714"/>
              <a:gd name="connsiteY40" fmla="*/ 5649981 h 5649981"/>
              <a:gd name="connsiteX41" fmla="*/ 676057 w 8450714"/>
              <a:gd name="connsiteY41" fmla="*/ 5649981 h 5649981"/>
              <a:gd name="connsiteX42" fmla="*/ 0 w 8450714"/>
              <a:gd name="connsiteY42" fmla="*/ 5649981 h 5649981"/>
              <a:gd name="connsiteX43" fmla="*/ 0 w 8450714"/>
              <a:gd name="connsiteY43" fmla="*/ 5084983 h 5649981"/>
              <a:gd name="connsiteX44" fmla="*/ 0 w 8450714"/>
              <a:gd name="connsiteY44" fmla="*/ 4689484 h 5649981"/>
              <a:gd name="connsiteX45" fmla="*/ 0 w 8450714"/>
              <a:gd name="connsiteY45" fmla="*/ 4293986 h 5649981"/>
              <a:gd name="connsiteX46" fmla="*/ 0 w 8450714"/>
              <a:gd name="connsiteY46" fmla="*/ 3728987 h 5649981"/>
              <a:gd name="connsiteX47" fmla="*/ 0 w 8450714"/>
              <a:gd name="connsiteY47" fmla="*/ 3163989 h 5649981"/>
              <a:gd name="connsiteX48" fmla="*/ 0 w 8450714"/>
              <a:gd name="connsiteY48" fmla="*/ 2542491 h 5649981"/>
              <a:gd name="connsiteX49" fmla="*/ 0 w 8450714"/>
              <a:gd name="connsiteY49" fmla="*/ 1920994 h 5649981"/>
              <a:gd name="connsiteX50" fmla="*/ 0 w 8450714"/>
              <a:gd name="connsiteY50" fmla="*/ 1468995 h 5649981"/>
              <a:gd name="connsiteX51" fmla="*/ 0 w 8450714"/>
              <a:gd name="connsiteY51" fmla="*/ 1016997 h 5649981"/>
              <a:gd name="connsiteX52" fmla="*/ 0 w 8450714"/>
              <a:gd name="connsiteY52" fmla="*/ 0 h 5649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450714" h="5649981" fill="none" extrusionOk="0">
                <a:moveTo>
                  <a:pt x="0" y="0"/>
                </a:moveTo>
                <a:cubicBezTo>
                  <a:pt x="131046" y="-43305"/>
                  <a:pt x="308347" y="36374"/>
                  <a:pt x="563381" y="0"/>
                </a:cubicBezTo>
                <a:cubicBezTo>
                  <a:pt x="818415" y="-36374"/>
                  <a:pt x="1129016" y="13461"/>
                  <a:pt x="1295776" y="0"/>
                </a:cubicBezTo>
                <a:cubicBezTo>
                  <a:pt x="1462537" y="-13461"/>
                  <a:pt x="1530875" y="13518"/>
                  <a:pt x="1605636" y="0"/>
                </a:cubicBezTo>
                <a:cubicBezTo>
                  <a:pt x="1680397" y="-13518"/>
                  <a:pt x="1999847" y="5250"/>
                  <a:pt x="2169017" y="0"/>
                </a:cubicBezTo>
                <a:cubicBezTo>
                  <a:pt x="2338187" y="-5250"/>
                  <a:pt x="2567173" y="29498"/>
                  <a:pt x="2816905" y="0"/>
                </a:cubicBezTo>
                <a:cubicBezTo>
                  <a:pt x="3066637" y="-29498"/>
                  <a:pt x="3157096" y="14493"/>
                  <a:pt x="3295778" y="0"/>
                </a:cubicBezTo>
                <a:cubicBezTo>
                  <a:pt x="3434460" y="-14493"/>
                  <a:pt x="3605609" y="17139"/>
                  <a:pt x="3774652" y="0"/>
                </a:cubicBezTo>
                <a:cubicBezTo>
                  <a:pt x="3943695" y="-17139"/>
                  <a:pt x="4013837" y="22416"/>
                  <a:pt x="4169019" y="0"/>
                </a:cubicBezTo>
                <a:cubicBezTo>
                  <a:pt x="4324201" y="-22416"/>
                  <a:pt x="4615946" y="68314"/>
                  <a:pt x="4816907" y="0"/>
                </a:cubicBezTo>
                <a:cubicBezTo>
                  <a:pt x="5017868" y="-68314"/>
                  <a:pt x="5132872" y="2342"/>
                  <a:pt x="5295781" y="0"/>
                </a:cubicBezTo>
                <a:cubicBezTo>
                  <a:pt x="5458690" y="-2342"/>
                  <a:pt x="5584296" y="2444"/>
                  <a:pt x="5690147" y="0"/>
                </a:cubicBezTo>
                <a:cubicBezTo>
                  <a:pt x="5795998" y="-2444"/>
                  <a:pt x="6126929" y="19237"/>
                  <a:pt x="6253528" y="0"/>
                </a:cubicBezTo>
                <a:cubicBezTo>
                  <a:pt x="6380127" y="-19237"/>
                  <a:pt x="6553240" y="30584"/>
                  <a:pt x="6647895" y="0"/>
                </a:cubicBezTo>
                <a:cubicBezTo>
                  <a:pt x="6742550" y="-30584"/>
                  <a:pt x="6993561" y="6982"/>
                  <a:pt x="7211276" y="0"/>
                </a:cubicBezTo>
                <a:cubicBezTo>
                  <a:pt x="7428991" y="-6982"/>
                  <a:pt x="7699003" y="61917"/>
                  <a:pt x="7859164" y="0"/>
                </a:cubicBezTo>
                <a:cubicBezTo>
                  <a:pt x="8019325" y="-61917"/>
                  <a:pt x="8193915" y="12469"/>
                  <a:pt x="8450714" y="0"/>
                </a:cubicBezTo>
                <a:cubicBezTo>
                  <a:pt x="8451201" y="137425"/>
                  <a:pt x="8412216" y="274480"/>
                  <a:pt x="8450714" y="395499"/>
                </a:cubicBezTo>
                <a:cubicBezTo>
                  <a:pt x="8489212" y="516518"/>
                  <a:pt x="8427054" y="765191"/>
                  <a:pt x="8450714" y="960497"/>
                </a:cubicBezTo>
                <a:cubicBezTo>
                  <a:pt x="8474374" y="1155803"/>
                  <a:pt x="8440658" y="1441580"/>
                  <a:pt x="8450714" y="1638494"/>
                </a:cubicBezTo>
                <a:cubicBezTo>
                  <a:pt x="8460770" y="1835408"/>
                  <a:pt x="8440943" y="2041873"/>
                  <a:pt x="8450714" y="2203493"/>
                </a:cubicBezTo>
                <a:cubicBezTo>
                  <a:pt x="8460485" y="2365113"/>
                  <a:pt x="8408223" y="2561042"/>
                  <a:pt x="8450714" y="2768491"/>
                </a:cubicBezTo>
                <a:cubicBezTo>
                  <a:pt x="8493205" y="2975940"/>
                  <a:pt x="8400022" y="3168133"/>
                  <a:pt x="8450714" y="3276989"/>
                </a:cubicBezTo>
                <a:cubicBezTo>
                  <a:pt x="8501406" y="3385845"/>
                  <a:pt x="8421432" y="3597170"/>
                  <a:pt x="8450714" y="3898487"/>
                </a:cubicBezTo>
                <a:cubicBezTo>
                  <a:pt x="8479996" y="4199804"/>
                  <a:pt x="8447334" y="4205702"/>
                  <a:pt x="8450714" y="4463485"/>
                </a:cubicBezTo>
                <a:cubicBezTo>
                  <a:pt x="8454094" y="4721268"/>
                  <a:pt x="8377095" y="4917518"/>
                  <a:pt x="8450714" y="5084983"/>
                </a:cubicBezTo>
                <a:cubicBezTo>
                  <a:pt x="8524333" y="5252448"/>
                  <a:pt x="8426295" y="5513129"/>
                  <a:pt x="8450714" y="5649981"/>
                </a:cubicBezTo>
                <a:cubicBezTo>
                  <a:pt x="8339175" y="5656015"/>
                  <a:pt x="8233505" y="5617812"/>
                  <a:pt x="8056347" y="5649981"/>
                </a:cubicBezTo>
                <a:cubicBezTo>
                  <a:pt x="7879189" y="5682150"/>
                  <a:pt x="7688960" y="5620104"/>
                  <a:pt x="7577474" y="5649981"/>
                </a:cubicBezTo>
                <a:cubicBezTo>
                  <a:pt x="7465988" y="5679858"/>
                  <a:pt x="7037094" y="5568515"/>
                  <a:pt x="6845078" y="5649981"/>
                </a:cubicBezTo>
                <a:cubicBezTo>
                  <a:pt x="6653062" y="5731447"/>
                  <a:pt x="6381104" y="5645813"/>
                  <a:pt x="6112683" y="5649981"/>
                </a:cubicBezTo>
                <a:cubicBezTo>
                  <a:pt x="5844262" y="5654149"/>
                  <a:pt x="5775614" y="5573897"/>
                  <a:pt x="5464795" y="5649981"/>
                </a:cubicBezTo>
                <a:cubicBezTo>
                  <a:pt x="5153976" y="5726065"/>
                  <a:pt x="5294966" y="5623570"/>
                  <a:pt x="5154936" y="5649981"/>
                </a:cubicBezTo>
                <a:cubicBezTo>
                  <a:pt x="5014906" y="5676392"/>
                  <a:pt x="4738066" y="5604673"/>
                  <a:pt x="4422540" y="5649981"/>
                </a:cubicBezTo>
                <a:cubicBezTo>
                  <a:pt x="4107014" y="5695289"/>
                  <a:pt x="4064924" y="5622964"/>
                  <a:pt x="3859159" y="5649981"/>
                </a:cubicBezTo>
                <a:cubicBezTo>
                  <a:pt x="3653394" y="5676998"/>
                  <a:pt x="3445380" y="5635426"/>
                  <a:pt x="3295778" y="5649981"/>
                </a:cubicBezTo>
                <a:cubicBezTo>
                  <a:pt x="3146176" y="5664536"/>
                  <a:pt x="3071789" y="5646124"/>
                  <a:pt x="2985919" y="5649981"/>
                </a:cubicBezTo>
                <a:cubicBezTo>
                  <a:pt x="2900049" y="5653838"/>
                  <a:pt x="2691344" y="5614331"/>
                  <a:pt x="2591552" y="5649981"/>
                </a:cubicBezTo>
                <a:cubicBezTo>
                  <a:pt x="2491760" y="5685631"/>
                  <a:pt x="2308243" y="5614965"/>
                  <a:pt x="2028171" y="5649981"/>
                </a:cubicBezTo>
                <a:cubicBezTo>
                  <a:pt x="1748099" y="5684997"/>
                  <a:pt x="1737278" y="5646220"/>
                  <a:pt x="1633805" y="5649981"/>
                </a:cubicBezTo>
                <a:cubicBezTo>
                  <a:pt x="1530332" y="5653742"/>
                  <a:pt x="1303678" y="5617938"/>
                  <a:pt x="1154931" y="5649981"/>
                </a:cubicBezTo>
                <a:cubicBezTo>
                  <a:pt x="1006184" y="5682024"/>
                  <a:pt x="899503" y="5612078"/>
                  <a:pt x="676057" y="5649981"/>
                </a:cubicBezTo>
                <a:cubicBezTo>
                  <a:pt x="452611" y="5687884"/>
                  <a:pt x="335920" y="5575063"/>
                  <a:pt x="0" y="5649981"/>
                </a:cubicBezTo>
                <a:cubicBezTo>
                  <a:pt x="-41998" y="5491537"/>
                  <a:pt x="66442" y="5252729"/>
                  <a:pt x="0" y="5084983"/>
                </a:cubicBezTo>
                <a:cubicBezTo>
                  <a:pt x="-66442" y="4917237"/>
                  <a:pt x="7421" y="4852109"/>
                  <a:pt x="0" y="4689484"/>
                </a:cubicBezTo>
                <a:cubicBezTo>
                  <a:pt x="-7421" y="4526859"/>
                  <a:pt x="10234" y="4409213"/>
                  <a:pt x="0" y="4293986"/>
                </a:cubicBezTo>
                <a:cubicBezTo>
                  <a:pt x="-10234" y="4178759"/>
                  <a:pt x="52164" y="4006787"/>
                  <a:pt x="0" y="3728987"/>
                </a:cubicBezTo>
                <a:cubicBezTo>
                  <a:pt x="-52164" y="3451187"/>
                  <a:pt x="21355" y="3419273"/>
                  <a:pt x="0" y="3163989"/>
                </a:cubicBezTo>
                <a:cubicBezTo>
                  <a:pt x="-21355" y="2908705"/>
                  <a:pt x="34809" y="2810034"/>
                  <a:pt x="0" y="2542491"/>
                </a:cubicBezTo>
                <a:cubicBezTo>
                  <a:pt x="-34809" y="2274948"/>
                  <a:pt x="36961" y="2096337"/>
                  <a:pt x="0" y="1920994"/>
                </a:cubicBezTo>
                <a:cubicBezTo>
                  <a:pt x="-36961" y="1745651"/>
                  <a:pt x="48240" y="1598814"/>
                  <a:pt x="0" y="1468995"/>
                </a:cubicBezTo>
                <a:cubicBezTo>
                  <a:pt x="-48240" y="1339176"/>
                  <a:pt x="5735" y="1168074"/>
                  <a:pt x="0" y="1016997"/>
                </a:cubicBezTo>
                <a:cubicBezTo>
                  <a:pt x="-5735" y="865920"/>
                  <a:pt x="97747" y="434682"/>
                  <a:pt x="0" y="0"/>
                </a:cubicBezTo>
                <a:close/>
              </a:path>
              <a:path w="8450714" h="5649981" stroke="0" extrusionOk="0">
                <a:moveTo>
                  <a:pt x="0" y="0"/>
                </a:moveTo>
                <a:cubicBezTo>
                  <a:pt x="267319" y="-71966"/>
                  <a:pt x="347773" y="23056"/>
                  <a:pt x="647888" y="0"/>
                </a:cubicBezTo>
                <a:cubicBezTo>
                  <a:pt x="948003" y="-23056"/>
                  <a:pt x="1150692" y="11015"/>
                  <a:pt x="1295776" y="0"/>
                </a:cubicBezTo>
                <a:cubicBezTo>
                  <a:pt x="1440860" y="-11015"/>
                  <a:pt x="1501527" y="26190"/>
                  <a:pt x="1605636" y="0"/>
                </a:cubicBezTo>
                <a:cubicBezTo>
                  <a:pt x="1709745" y="-26190"/>
                  <a:pt x="1900315" y="6552"/>
                  <a:pt x="2169017" y="0"/>
                </a:cubicBezTo>
                <a:cubicBezTo>
                  <a:pt x="2437719" y="-6552"/>
                  <a:pt x="2446375" y="13178"/>
                  <a:pt x="2647890" y="0"/>
                </a:cubicBezTo>
                <a:cubicBezTo>
                  <a:pt x="2849405" y="-13178"/>
                  <a:pt x="2848192" y="4911"/>
                  <a:pt x="3042257" y="0"/>
                </a:cubicBezTo>
                <a:cubicBezTo>
                  <a:pt x="3236322" y="-4911"/>
                  <a:pt x="3439897" y="7790"/>
                  <a:pt x="3774652" y="0"/>
                </a:cubicBezTo>
                <a:cubicBezTo>
                  <a:pt x="4109407" y="-7790"/>
                  <a:pt x="4108373" y="11309"/>
                  <a:pt x="4422540" y="0"/>
                </a:cubicBezTo>
                <a:cubicBezTo>
                  <a:pt x="4736707" y="-11309"/>
                  <a:pt x="4855533" y="5958"/>
                  <a:pt x="5070428" y="0"/>
                </a:cubicBezTo>
                <a:cubicBezTo>
                  <a:pt x="5285323" y="-5958"/>
                  <a:pt x="5403420" y="36872"/>
                  <a:pt x="5633809" y="0"/>
                </a:cubicBezTo>
                <a:cubicBezTo>
                  <a:pt x="5864198" y="-36872"/>
                  <a:pt x="5794572" y="36956"/>
                  <a:pt x="5943669" y="0"/>
                </a:cubicBezTo>
                <a:cubicBezTo>
                  <a:pt x="6092766" y="-36956"/>
                  <a:pt x="6153079" y="34831"/>
                  <a:pt x="6338035" y="0"/>
                </a:cubicBezTo>
                <a:cubicBezTo>
                  <a:pt x="6522991" y="-34831"/>
                  <a:pt x="6497256" y="30600"/>
                  <a:pt x="6647895" y="0"/>
                </a:cubicBezTo>
                <a:cubicBezTo>
                  <a:pt x="6798534" y="-30600"/>
                  <a:pt x="6846429" y="31424"/>
                  <a:pt x="6957755" y="0"/>
                </a:cubicBezTo>
                <a:cubicBezTo>
                  <a:pt x="7069081" y="-31424"/>
                  <a:pt x="7186363" y="16559"/>
                  <a:pt x="7352121" y="0"/>
                </a:cubicBezTo>
                <a:cubicBezTo>
                  <a:pt x="7517879" y="-16559"/>
                  <a:pt x="7942296" y="125628"/>
                  <a:pt x="8450714" y="0"/>
                </a:cubicBezTo>
                <a:cubicBezTo>
                  <a:pt x="8477280" y="185870"/>
                  <a:pt x="8437059" y="463389"/>
                  <a:pt x="8450714" y="677998"/>
                </a:cubicBezTo>
                <a:cubicBezTo>
                  <a:pt x="8464369" y="892607"/>
                  <a:pt x="8426775" y="1019295"/>
                  <a:pt x="8450714" y="1186496"/>
                </a:cubicBezTo>
                <a:cubicBezTo>
                  <a:pt x="8474653" y="1353697"/>
                  <a:pt x="8414250" y="1616594"/>
                  <a:pt x="8450714" y="1751494"/>
                </a:cubicBezTo>
                <a:cubicBezTo>
                  <a:pt x="8487178" y="1886394"/>
                  <a:pt x="8431669" y="2160107"/>
                  <a:pt x="8450714" y="2372992"/>
                </a:cubicBezTo>
                <a:cubicBezTo>
                  <a:pt x="8469759" y="2585877"/>
                  <a:pt x="8431354" y="2788632"/>
                  <a:pt x="8450714" y="3050990"/>
                </a:cubicBezTo>
                <a:cubicBezTo>
                  <a:pt x="8470074" y="3313348"/>
                  <a:pt x="8430541" y="3281111"/>
                  <a:pt x="8450714" y="3446488"/>
                </a:cubicBezTo>
                <a:cubicBezTo>
                  <a:pt x="8470887" y="3611865"/>
                  <a:pt x="8443508" y="3665687"/>
                  <a:pt x="8450714" y="3841987"/>
                </a:cubicBezTo>
                <a:cubicBezTo>
                  <a:pt x="8457920" y="4018287"/>
                  <a:pt x="8449703" y="4267796"/>
                  <a:pt x="8450714" y="4406985"/>
                </a:cubicBezTo>
                <a:cubicBezTo>
                  <a:pt x="8451725" y="4546174"/>
                  <a:pt x="8410946" y="4896453"/>
                  <a:pt x="8450714" y="5028483"/>
                </a:cubicBezTo>
                <a:cubicBezTo>
                  <a:pt x="8490482" y="5160513"/>
                  <a:pt x="8433148" y="5368279"/>
                  <a:pt x="8450714" y="5649981"/>
                </a:cubicBezTo>
                <a:cubicBezTo>
                  <a:pt x="8339358" y="5650493"/>
                  <a:pt x="8149877" y="5644928"/>
                  <a:pt x="8056347" y="5649981"/>
                </a:cubicBezTo>
                <a:cubicBezTo>
                  <a:pt x="7962817" y="5655034"/>
                  <a:pt x="7830506" y="5610188"/>
                  <a:pt x="7661981" y="5649981"/>
                </a:cubicBezTo>
                <a:cubicBezTo>
                  <a:pt x="7493456" y="5689774"/>
                  <a:pt x="7436514" y="5642238"/>
                  <a:pt x="7352121" y="5649981"/>
                </a:cubicBezTo>
                <a:cubicBezTo>
                  <a:pt x="7267728" y="5657724"/>
                  <a:pt x="7006066" y="5631040"/>
                  <a:pt x="6873247" y="5649981"/>
                </a:cubicBezTo>
                <a:cubicBezTo>
                  <a:pt x="6740428" y="5668922"/>
                  <a:pt x="6474802" y="5589201"/>
                  <a:pt x="6225359" y="5649981"/>
                </a:cubicBezTo>
                <a:cubicBezTo>
                  <a:pt x="5975916" y="5710761"/>
                  <a:pt x="5982335" y="5636451"/>
                  <a:pt x="5915500" y="5649981"/>
                </a:cubicBezTo>
                <a:cubicBezTo>
                  <a:pt x="5848665" y="5663511"/>
                  <a:pt x="5533774" y="5643041"/>
                  <a:pt x="5267612" y="5649981"/>
                </a:cubicBezTo>
                <a:cubicBezTo>
                  <a:pt x="5001450" y="5656921"/>
                  <a:pt x="4887363" y="5603196"/>
                  <a:pt x="4788738" y="5649981"/>
                </a:cubicBezTo>
                <a:cubicBezTo>
                  <a:pt x="4690113" y="5696766"/>
                  <a:pt x="4501903" y="5629657"/>
                  <a:pt x="4394371" y="5649981"/>
                </a:cubicBezTo>
                <a:cubicBezTo>
                  <a:pt x="4286839" y="5670305"/>
                  <a:pt x="4230361" y="5645470"/>
                  <a:pt x="4084512" y="5649981"/>
                </a:cubicBezTo>
                <a:cubicBezTo>
                  <a:pt x="3938663" y="5654492"/>
                  <a:pt x="3689196" y="5610481"/>
                  <a:pt x="3521131" y="5649981"/>
                </a:cubicBezTo>
                <a:cubicBezTo>
                  <a:pt x="3353066" y="5689481"/>
                  <a:pt x="3204764" y="5605665"/>
                  <a:pt x="3042257" y="5649981"/>
                </a:cubicBezTo>
                <a:cubicBezTo>
                  <a:pt x="2879750" y="5694297"/>
                  <a:pt x="2791170" y="5606008"/>
                  <a:pt x="2563383" y="5649981"/>
                </a:cubicBezTo>
                <a:cubicBezTo>
                  <a:pt x="2335596" y="5693954"/>
                  <a:pt x="2184723" y="5566444"/>
                  <a:pt x="1830988" y="5649981"/>
                </a:cubicBezTo>
                <a:cubicBezTo>
                  <a:pt x="1477253" y="5733518"/>
                  <a:pt x="1458887" y="5622316"/>
                  <a:pt x="1352114" y="5649981"/>
                </a:cubicBezTo>
                <a:cubicBezTo>
                  <a:pt x="1245341" y="5677646"/>
                  <a:pt x="838604" y="5597988"/>
                  <a:pt x="619719" y="5649981"/>
                </a:cubicBezTo>
                <a:cubicBezTo>
                  <a:pt x="400834" y="5701974"/>
                  <a:pt x="233031" y="5608667"/>
                  <a:pt x="0" y="5649981"/>
                </a:cubicBezTo>
                <a:cubicBezTo>
                  <a:pt x="-17067" y="5375948"/>
                  <a:pt x="38954" y="5250764"/>
                  <a:pt x="0" y="5084983"/>
                </a:cubicBezTo>
                <a:cubicBezTo>
                  <a:pt x="-38954" y="4919202"/>
                  <a:pt x="38061" y="4827117"/>
                  <a:pt x="0" y="4689484"/>
                </a:cubicBezTo>
                <a:cubicBezTo>
                  <a:pt x="-38061" y="4551851"/>
                  <a:pt x="40160" y="4435051"/>
                  <a:pt x="0" y="4237486"/>
                </a:cubicBezTo>
                <a:cubicBezTo>
                  <a:pt x="-40160" y="4039921"/>
                  <a:pt x="5408" y="3836236"/>
                  <a:pt x="0" y="3559488"/>
                </a:cubicBezTo>
                <a:cubicBezTo>
                  <a:pt x="-5408" y="3282740"/>
                  <a:pt x="63460" y="3067693"/>
                  <a:pt x="0" y="2937990"/>
                </a:cubicBezTo>
                <a:cubicBezTo>
                  <a:pt x="-63460" y="2808287"/>
                  <a:pt x="20496" y="2616458"/>
                  <a:pt x="0" y="2485992"/>
                </a:cubicBezTo>
                <a:cubicBezTo>
                  <a:pt x="-20496" y="2355526"/>
                  <a:pt x="58558" y="1990542"/>
                  <a:pt x="0" y="1864494"/>
                </a:cubicBezTo>
                <a:cubicBezTo>
                  <a:pt x="-58558" y="1738446"/>
                  <a:pt x="2588" y="1489353"/>
                  <a:pt x="0" y="1355995"/>
                </a:cubicBezTo>
                <a:cubicBezTo>
                  <a:pt x="-2588" y="1222637"/>
                  <a:pt x="40674" y="1120926"/>
                  <a:pt x="0" y="903997"/>
                </a:cubicBezTo>
                <a:cubicBezTo>
                  <a:pt x="-40674" y="687068"/>
                  <a:pt x="38792" y="232055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66205693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3F0DCF4-917F-D4D2-B1F6-6D2A01751C4C}"/>
              </a:ext>
            </a:extLst>
          </p:cNvPr>
          <p:cNvSpPr txBox="1"/>
          <p:nvPr/>
        </p:nvSpPr>
        <p:spPr>
          <a:xfrm>
            <a:off x="2294314" y="906087"/>
            <a:ext cx="2984268" cy="646331"/>
          </a:xfrm>
          <a:custGeom>
            <a:avLst/>
            <a:gdLst>
              <a:gd name="connsiteX0" fmla="*/ 0 w 2984268"/>
              <a:gd name="connsiteY0" fmla="*/ 0 h 646331"/>
              <a:gd name="connsiteX1" fmla="*/ 2984268 w 2984268"/>
              <a:gd name="connsiteY1" fmla="*/ 0 h 646331"/>
              <a:gd name="connsiteX2" fmla="*/ 2984268 w 2984268"/>
              <a:gd name="connsiteY2" fmla="*/ 646331 h 646331"/>
              <a:gd name="connsiteX3" fmla="*/ 0 w 2984268"/>
              <a:gd name="connsiteY3" fmla="*/ 646331 h 646331"/>
              <a:gd name="connsiteX4" fmla="*/ 0 w 2984268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4268" h="646331" extrusionOk="0">
                <a:moveTo>
                  <a:pt x="0" y="0"/>
                </a:moveTo>
                <a:cubicBezTo>
                  <a:pt x="1272718" y="118645"/>
                  <a:pt x="2550569" y="116012"/>
                  <a:pt x="2984268" y="0"/>
                </a:cubicBezTo>
                <a:cubicBezTo>
                  <a:pt x="2936534" y="166119"/>
                  <a:pt x="3023758" y="543217"/>
                  <a:pt x="2984268" y="646331"/>
                </a:cubicBezTo>
                <a:cubicBezTo>
                  <a:pt x="2497731" y="780931"/>
                  <a:pt x="1437834" y="489135"/>
                  <a:pt x="0" y="646331"/>
                </a:cubicBezTo>
                <a:cubicBezTo>
                  <a:pt x="44741" y="534667"/>
                  <a:pt x="-25823" y="189070"/>
                  <a:pt x="0" y="0"/>
                </a:cubicBezTo>
                <a:close/>
              </a:path>
            </a:pathLst>
          </a:custGeom>
          <a:noFill/>
          <a:ln w="12700">
            <a:solidFill>
              <a:srgbClr val="FFFF00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sz="3600" dirty="0">
              <a:solidFill>
                <a:schemeClr val="bg1"/>
              </a:solidFill>
              <a:effectLst>
                <a:glow rad="127000">
                  <a:srgbClr val="00B0F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725FFE-7C30-77D9-842E-420B1590B90C}"/>
              </a:ext>
            </a:extLst>
          </p:cNvPr>
          <p:cNvSpPr txBox="1"/>
          <p:nvPr/>
        </p:nvSpPr>
        <p:spPr>
          <a:xfrm>
            <a:off x="6985463" y="5089451"/>
            <a:ext cx="3122814" cy="646331"/>
          </a:xfrm>
          <a:custGeom>
            <a:avLst/>
            <a:gdLst>
              <a:gd name="connsiteX0" fmla="*/ 0 w 3122814"/>
              <a:gd name="connsiteY0" fmla="*/ 0 h 646331"/>
              <a:gd name="connsiteX1" fmla="*/ 489241 w 3122814"/>
              <a:gd name="connsiteY1" fmla="*/ 0 h 646331"/>
              <a:gd name="connsiteX2" fmla="*/ 916025 w 3122814"/>
              <a:gd name="connsiteY2" fmla="*/ 0 h 646331"/>
              <a:gd name="connsiteX3" fmla="*/ 1498951 w 3122814"/>
              <a:gd name="connsiteY3" fmla="*/ 0 h 646331"/>
              <a:gd name="connsiteX4" fmla="*/ 1988192 w 3122814"/>
              <a:gd name="connsiteY4" fmla="*/ 0 h 646331"/>
              <a:gd name="connsiteX5" fmla="*/ 2477432 w 3122814"/>
              <a:gd name="connsiteY5" fmla="*/ 0 h 646331"/>
              <a:gd name="connsiteX6" fmla="*/ 3122814 w 3122814"/>
              <a:gd name="connsiteY6" fmla="*/ 0 h 646331"/>
              <a:gd name="connsiteX7" fmla="*/ 3122814 w 3122814"/>
              <a:gd name="connsiteY7" fmla="*/ 310239 h 646331"/>
              <a:gd name="connsiteX8" fmla="*/ 3122814 w 3122814"/>
              <a:gd name="connsiteY8" fmla="*/ 646331 h 646331"/>
              <a:gd name="connsiteX9" fmla="*/ 2664801 w 3122814"/>
              <a:gd name="connsiteY9" fmla="*/ 646331 h 646331"/>
              <a:gd name="connsiteX10" fmla="*/ 2144332 w 3122814"/>
              <a:gd name="connsiteY10" fmla="*/ 646331 h 646331"/>
              <a:gd name="connsiteX11" fmla="*/ 1623863 w 3122814"/>
              <a:gd name="connsiteY11" fmla="*/ 646331 h 646331"/>
              <a:gd name="connsiteX12" fmla="*/ 1134622 w 3122814"/>
              <a:gd name="connsiteY12" fmla="*/ 646331 h 646331"/>
              <a:gd name="connsiteX13" fmla="*/ 551697 w 3122814"/>
              <a:gd name="connsiteY13" fmla="*/ 646331 h 646331"/>
              <a:gd name="connsiteX14" fmla="*/ 0 w 3122814"/>
              <a:gd name="connsiteY14" fmla="*/ 646331 h 646331"/>
              <a:gd name="connsiteX15" fmla="*/ 0 w 3122814"/>
              <a:gd name="connsiteY15" fmla="*/ 336092 h 646331"/>
              <a:gd name="connsiteX16" fmla="*/ 0 w 3122814"/>
              <a:gd name="connsiteY16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122814" h="646331" extrusionOk="0">
                <a:moveTo>
                  <a:pt x="0" y="0"/>
                </a:moveTo>
                <a:cubicBezTo>
                  <a:pt x="126670" y="-8508"/>
                  <a:pt x="268227" y="20816"/>
                  <a:pt x="489241" y="0"/>
                </a:cubicBezTo>
                <a:cubicBezTo>
                  <a:pt x="710255" y="-20816"/>
                  <a:pt x="789212" y="24508"/>
                  <a:pt x="916025" y="0"/>
                </a:cubicBezTo>
                <a:cubicBezTo>
                  <a:pt x="1042838" y="-24508"/>
                  <a:pt x="1208752" y="22714"/>
                  <a:pt x="1498951" y="0"/>
                </a:cubicBezTo>
                <a:cubicBezTo>
                  <a:pt x="1789150" y="-22714"/>
                  <a:pt x="1836925" y="4790"/>
                  <a:pt x="1988192" y="0"/>
                </a:cubicBezTo>
                <a:cubicBezTo>
                  <a:pt x="2139459" y="-4790"/>
                  <a:pt x="2363798" y="43052"/>
                  <a:pt x="2477432" y="0"/>
                </a:cubicBezTo>
                <a:cubicBezTo>
                  <a:pt x="2591066" y="-43052"/>
                  <a:pt x="2813451" y="24993"/>
                  <a:pt x="3122814" y="0"/>
                </a:cubicBezTo>
                <a:cubicBezTo>
                  <a:pt x="3130770" y="88056"/>
                  <a:pt x="3115568" y="222591"/>
                  <a:pt x="3122814" y="310239"/>
                </a:cubicBezTo>
                <a:cubicBezTo>
                  <a:pt x="3130060" y="397887"/>
                  <a:pt x="3095132" y="498093"/>
                  <a:pt x="3122814" y="646331"/>
                </a:cubicBezTo>
                <a:cubicBezTo>
                  <a:pt x="2965340" y="664859"/>
                  <a:pt x="2767760" y="604009"/>
                  <a:pt x="2664801" y="646331"/>
                </a:cubicBezTo>
                <a:cubicBezTo>
                  <a:pt x="2561842" y="688653"/>
                  <a:pt x="2356205" y="644583"/>
                  <a:pt x="2144332" y="646331"/>
                </a:cubicBezTo>
                <a:cubicBezTo>
                  <a:pt x="1932459" y="648079"/>
                  <a:pt x="1874681" y="639436"/>
                  <a:pt x="1623863" y="646331"/>
                </a:cubicBezTo>
                <a:cubicBezTo>
                  <a:pt x="1373045" y="653226"/>
                  <a:pt x="1256858" y="622774"/>
                  <a:pt x="1134622" y="646331"/>
                </a:cubicBezTo>
                <a:cubicBezTo>
                  <a:pt x="1012386" y="669888"/>
                  <a:pt x="714606" y="605085"/>
                  <a:pt x="551697" y="646331"/>
                </a:cubicBezTo>
                <a:cubicBezTo>
                  <a:pt x="388788" y="687577"/>
                  <a:pt x="143722" y="607485"/>
                  <a:pt x="0" y="646331"/>
                </a:cubicBezTo>
                <a:cubicBezTo>
                  <a:pt x="-12452" y="566656"/>
                  <a:pt x="1926" y="454460"/>
                  <a:pt x="0" y="336092"/>
                </a:cubicBezTo>
                <a:cubicBezTo>
                  <a:pt x="-1926" y="217724"/>
                  <a:pt x="19950" y="139684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27000">
              <a:schemeClr val="accent2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effectLst>
                  <a:glow rad="127000">
                    <a:schemeClr val="tx1"/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sz="3600" dirty="0">
              <a:solidFill>
                <a:schemeClr val="bg1"/>
              </a:solidFill>
              <a:effectLst>
                <a:glow rad="127000">
                  <a:schemeClr val="tx1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13956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63BB9F-F929-19B4-58B4-7981799E6E01}"/>
              </a:ext>
            </a:extLst>
          </p:cNvPr>
          <p:cNvGrpSpPr/>
          <p:nvPr/>
        </p:nvGrpSpPr>
        <p:grpSpPr>
          <a:xfrm>
            <a:off x="2515004" y="1172094"/>
            <a:ext cx="7543395" cy="4720705"/>
            <a:chOff x="2515004" y="1172094"/>
            <a:chExt cx="7543395" cy="4720705"/>
          </a:xfrm>
        </p:grpSpPr>
        <p:pic>
          <p:nvPicPr>
            <p:cNvPr id="178" name="Picture 177" descr="A blue and yellow swirls&#10;&#10;Description automatically generated with medium confidence">
              <a:extLst>
                <a:ext uri="{FF2B5EF4-FFF2-40B4-BE49-F238E27FC236}">
                  <a16:creationId xmlns:a16="http://schemas.microsoft.com/office/drawing/2014/main" id="{FA701152-3222-4B2D-A376-D715B435A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5004" y="1172094"/>
              <a:ext cx="7543395" cy="4720705"/>
            </a:xfrm>
            <a:prstGeom prst="rect">
              <a:avLst/>
            </a:prstGeom>
            <a:ln w="76200">
              <a:solidFill>
                <a:schemeClr val="tx1"/>
              </a:solidFill>
              <a:prstDash val="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B23EF03-A778-0342-4678-7840E915E7E8}"/>
                </a:ext>
              </a:extLst>
            </p:cNvPr>
            <p:cNvSpPr txBox="1"/>
            <p:nvPr/>
          </p:nvSpPr>
          <p:spPr>
            <a:xfrm>
              <a:off x="2818015" y="1479665"/>
              <a:ext cx="2884516" cy="646331"/>
            </a:xfrm>
            <a:custGeom>
              <a:avLst/>
              <a:gdLst>
                <a:gd name="connsiteX0" fmla="*/ 0 w 2884516"/>
                <a:gd name="connsiteY0" fmla="*/ 0 h 646331"/>
                <a:gd name="connsiteX1" fmla="*/ 2884516 w 2884516"/>
                <a:gd name="connsiteY1" fmla="*/ 0 h 646331"/>
                <a:gd name="connsiteX2" fmla="*/ 2884516 w 2884516"/>
                <a:gd name="connsiteY2" fmla="*/ 646331 h 646331"/>
                <a:gd name="connsiteX3" fmla="*/ 0 w 2884516"/>
                <a:gd name="connsiteY3" fmla="*/ 646331 h 646331"/>
                <a:gd name="connsiteX4" fmla="*/ 0 w 2884516"/>
                <a:gd name="connsiteY4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516" h="646331" extrusionOk="0">
                  <a:moveTo>
                    <a:pt x="0" y="0"/>
                  </a:moveTo>
                  <a:cubicBezTo>
                    <a:pt x="1149561" y="118645"/>
                    <a:pt x="2284166" y="116012"/>
                    <a:pt x="2884516" y="0"/>
                  </a:cubicBezTo>
                  <a:cubicBezTo>
                    <a:pt x="2836782" y="166119"/>
                    <a:pt x="2924006" y="543217"/>
                    <a:pt x="2884516" y="646331"/>
                  </a:cubicBezTo>
                  <a:cubicBezTo>
                    <a:pt x="2046087" y="780931"/>
                    <a:pt x="983208" y="489135"/>
                    <a:pt x="0" y="646331"/>
                  </a:cubicBezTo>
                  <a:cubicBezTo>
                    <a:pt x="44741" y="534667"/>
                    <a:pt x="-25823" y="189070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chemeClr val="accent3">
                  <a:lumMod val="60000"/>
                  <a:lumOff val="40000"/>
                </a:schemeClr>
              </a:solidFill>
              <a:prstDash val="dashDot"/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27000">
                <a:schemeClr val="accent3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127000">
                      <a:srgbClr val="00B0F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IN" sz="3600" dirty="0">
                <a:solidFill>
                  <a:schemeClr val="bg1"/>
                </a:solidFill>
                <a:effectLst>
                  <a:glow rad="127000">
                    <a:srgbClr val="00B0F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2FC4E9-18E4-D0DB-33A8-F0E03EDFCEB1}"/>
                </a:ext>
              </a:extLst>
            </p:cNvPr>
            <p:cNvSpPr txBox="1"/>
            <p:nvPr/>
          </p:nvSpPr>
          <p:spPr>
            <a:xfrm>
              <a:off x="6727768" y="5039575"/>
              <a:ext cx="3122814" cy="646331"/>
            </a:xfrm>
            <a:custGeom>
              <a:avLst/>
              <a:gdLst>
                <a:gd name="connsiteX0" fmla="*/ 0 w 3122814"/>
                <a:gd name="connsiteY0" fmla="*/ 0 h 646331"/>
                <a:gd name="connsiteX1" fmla="*/ 489241 w 3122814"/>
                <a:gd name="connsiteY1" fmla="*/ 0 h 646331"/>
                <a:gd name="connsiteX2" fmla="*/ 916025 w 3122814"/>
                <a:gd name="connsiteY2" fmla="*/ 0 h 646331"/>
                <a:gd name="connsiteX3" fmla="*/ 1498951 w 3122814"/>
                <a:gd name="connsiteY3" fmla="*/ 0 h 646331"/>
                <a:gd name="connsiteX4" fmla="*/ 1988192 w 3122814"/>
                <a:gd name="connsiteY4" fmla="*/ 0 h 646331"/>
                <a:gd name="connsiteX5" fmla="*/ 2477432 w 3122814"/>
                <a:gd name="connsiteY5" fmla="*/ 0 h 646331"/>
                <a:gd name="connsiteX6" fmla="*/ 3122814 w 3122814"/>
                <a:gd name="connsiteY6" fmla="*/ 0 h 646331"/>
                <a:gd name="connsiteX7" fmla="*/ 3122814 w 3122814"/>
                <a:gd name="connsiteY7" fmla="*/ 310239 h 646331"/>
                <a:gd name="connsiteX8" fmla="*/ 3122814 w 3122814"/>
                <a:gd name="connsiteY8" fmla="*/ 646331 h 646331"/>
                <a:gd name="connsiteX9" fmla="*/ 2664801 w 3122814"/>
                <a:gd name="connsiteY9" fmla="*/ 646331 h 646331"/>
                <a:gd name="connsiteX10" fmla="*/ 2144332 w 3122814"/>
                <a:gd name="connsiteY10" fmla="*/ 646331 h 646331"/>
                <a:gd name="connsiteX11" fmla="*/ 1623863 w 3122814"/>
                <a:gd name="connsiteY11" fmla="*/ 646331 h 646331"/>
                <a:gd name="connsiteX12" fmla="*/ 1134622 w 3122814"/>
                <a:gd name="connsiteY12" fmla="*/ 646331 h 646331"/>
                <a:gd name="connsiteX13" fmla="*/ 551697 w 3122814"/>
                <a:gd name="connsiteY13" fmla="*/ 646331 h 646331"/>
                <a:gd name="connsiteX14" fmla="*/ 0 w 3122814"/>
                <a:gd name="connsiteY14" fmla="*/ 646331 h 646331"/>
                <a:gd name="connsiteX15" fmla="*/ 0 w 3122814"/>
                <a:gd name="connsiteY15" fmla="*/ 336092 h 646331"/>
                <a:gd name="connsiteX16" fmla="*/ 0 w 3122814"/>
                <a:gd name="connsiteY16" fmla="*/ 0 h 646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22814" h="646331" extrusionOk="0">
                  <a:moveTo>
                    <a:pt x="0" y="0"/>
                  </a:moveTo>
                  <a:cubicBezTo>
                    <a:pt x="126670" y="-8508"/>
                    <a:pt x="268227" y="20816"/>
                    <a:pt x="489241" y="0"/>
                  </a:cubicBezTo>
                  <a:cubicBezTo>
                    <a:pt x="710255" y="-20816"/>
                    <a:pt x="789212" y="24508"/>
                    <a:pt x="916025" y="0"/>
                  </a:cubicBezTo>
                  <a:cubicBezTo>
                    <a:pt x="1042838" y="-24508"/>
                    <a:pt x="1208752" y="22714"/>
                    <a:pt x="1498951" y="0"/>
                  </a:cubicBezTo>
                  <a:cubicBezTo>
                    <a:pt x="1789150" y="-22714"/>
                    <a:pt x="1836925" y="4790"/>
                    <a:pt x="1988192" y="0"/>
                  </a:cubicBezTo>
                  <a:cubicBezTo>
                    <a:pt x="2139459" y="-4790"/>
                    <a:pt x="2363798" y="43052"/>
                    <a:pt x="2477432" y="0"/>
                  </a:cubicBezTo>
                  <a:cubicBezTo>
                    <a:pt x="2591066" y="-43052"/>
                    <a:pt x="2813451" y="24993"/>
                    <a:pt x="3122814" y="0"/>
                  </a:cubicBezTo>
                  <a:cubicBezTo>
                    <a:pt x="3130770" y="88056"/>
                    <a:pt x="3115568" y="222591"/>
                    <a:pt x="3122814" y="310239"/>
                  </a:cubicBezTo>
                  <a:cubicBezTo>
                    <a:pt x="3130060" y="397887"/>
                    <a:pt x="3095132" y="498093"/>
                    <a:pt x="3122814" y="646331"/>
                  </a:cubicBezTo>
                  <a:cubicBezTo>
                    <a:pt x="2965340" y="664859"/>
                    <a:pt x="2767760" y="604009"/>
                    <a:pt x="2664801" y="646331"/>
                  </a:cubicBezTo>
                  <a:cubicBezTo>
                    <a:pt x="2561842" y="688653"/>
                    <a:pt x="2356205" y="644583"/>
                    <a:pt x="2144332" y="646331"/>
                  </a:cubicBezTo>
                  <a:cubicBezTo>
                    <a:pt x="1932459" y="648079"/>
                    <a:pt x="1874681" y="639436"/>
                    <a:pt x="1623863" y="646331"/>
                  </a:cubicBezTo>
                  <a:cubicBezTo>
                    <a:pt x="1373045" y="653226"/>
                    <a:pt x="1256858" y="622774"/>
                    <a:pt x="1134622" y="646331"/>
                  </a:cubicBezTo>
                  <a:cubicBezTo>
                    <a:pt x="1012386" y="669888"/>
                    <a:pt x="714606" y="605085"/>
                    <a:pt x="551697" y="646331"/>
                  </a:cubicBezTo>
                  <a:cubicBezTo>
                    <a:pt x="388788" y="687577"/>
                    <a:pt x="143722" y="607485"/>
                    <a:pt x="0" y="646331"/>
                  </a:cubicBezTo>
                  <a:cubicBezTo>
                    <a:pt x="-12452" y="566656"/>
                    <a:pt x="1926" y="454460"/>
                    <a:pt x="0" y="336092"/>
                  </a:cubicBezTo>
                  <a:cubicBezTo>
                    <a:pt x="-1926" y="217724"/>
                    <a:pt x="19950" y="139684"/>
                    <a:pt x="0" y="0"/>
                  </a:cubicBezTo>
                  <a:close/>
                </a:path>
              </a:pathLst>
            </a:custGeom>
            <a:noFill/>
            <a:ln w="12700">
              <a:solidFill>
                <a:srgbClr val="00B0F0"/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127000">
                <a:schemeClr val="accent1">
                  <a:lumMod val="60000"/>
                  <a:lumOff val="40000"/>
                </a:scheme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effectLst>
                    <a:glow rad="127000">
                      <a:schemeClr val="accent3">
                        <a:lumMod val="60000"/>
                        <a:lumOff val="40000"/>
                      </a:schemeClr>
                    </a:glow>
                  </a:effectLst>
                  <a:latin typeface="Showcard Gothic" panose="04020904020102020604" pitchFamily="82" charset="0"/>
                </a:rPr>
                <a:t> FROM</a:t>
              </a:r>
              <a:endParaRPr lang="en-IN" sz="3600" dirty="0">
                <a:solidFill>
                  <a:schemeClr val="bg1"/>
                </a:solidFill>
                <a:effectLst>
                  <a:glow rad="127000">
                    <a:schemeClr val="accent3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32459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0" name="Picture 139" descr="A square object with a light inside&#10;&#10;Description automatically generated with medium confidence">
            <a:extLst>
              <a:ext uri="{FF2B5EF4-FFF2-40B4-BE49-F238E27FC236}">
                <a16:creationId xmlns:a16="http://schemas.microsoft.com/office/drawing/2014/main" id="{07DD319E-4397-30F1-3416-E51B1165D2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6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A13AAC8-A8A1-F3FE-DC56-4DE16B1CCE83}"/>
              </a:ext>
            </a:extLst>
          </p:cNvPr>
          <p:cNvSpPr txBox="1"/>
          <p:nvPr/>
        </p:nvSpPr>
        <p:spPr>
          <a:xfrm>
            <a:off x="6614407" y="5270269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533135 w 4635953"/>
              <a:gd name="connsiteY1" fmla="*/ 0 h 830997"/>
              <a:gd name="connsiteX2" fmla="*/ 1112629 w 4635953"/>
              <a:gd name="connsiteY2" fmla="*/ 0 h 830997"/>
              <a:gd name="connsiteX3" fmla="*/ 1738482 w 4635953"/>
              <a:gd name="connsiteY3" fmla="*/ 0 h 830997"/>
              <a:gd name="connsiteX4" fmla="*/ 2410696 w 4635953"/>
              <a:gd name="connsiteY4" fmla="*/ 0 h 830997"/>
              <a:gd name="connsiteX5" fmla="*/ 3082909 w 4635953"/>
              <a:gd name="connsiteY5" fmla="*/ 0 h 830997"/>
              <a:gd name="connsiteX6" fmla="*/ 3755122 w 4635953"/>
              <a:gd name="connsiteY6" fmla="*/ 0 h 830997"/>
              <a:gd name="connsiteX7" fmla="*/ 4635953 w 4635953"/>
              <a:gd name="connsiteY7" fmla="*/ 0 h 830997"/>
              <a:gd name="connsiteX8" fmla="*/ 4635953 w 4635953"/>
              <a:gd name="connsiteY8" fmla="*/ 407189 h 830997"/>
              <a:gd name="connsiteX9" fmla="*/ 4635953 w 4635953"/>
              <a:gd name="connsiteY9" fmla="*/ 830997 h 830997"/>
              <a:gd name="connsiteX10" fmla="*/ 4102818 w 4635953"/>
              <a:gd name="connsiteY10" fmla="*/ 830997 h 830997"/>
              <a:gd name="connsiteX11" fmla="*/ 3662403 w 4635953"/>
              <a:gd name="connsiteY11" fmla="*/ 830997 h 830997"/>
              <a:gd name="connsiteX12" fmla="*/ 2990190 w 4635953"/>
              <a:gd name="connsiteY12" fmla="*/ 830997 h 830997"/>
              <a:gd name="connsiteX13" fmla="*/ 2457055 w 4635953"/>
              <a:gd name="connsiteY13" fmla="*/ 830997 h 830997"/>
              <a:gd name="connsiteX14" fmla="*/ 1831201 w 4635953"/>
              <a:gd name="connsiteY14" fmla="*/ 830997 h 830997"/>
              <a:gd name="connsiteX15" fmla="*/ 1158988 w 4635953"/>
              <a:gd name="connsiteY15" fmla="*/ 830997 h 830997"/>
              <a:gd name="connsiteX16" fmla="*/ 579494 w 4635953"/>
              <a:gd name="connsiteY16" fmla="*/ 830997 h 830997"/>
              <a:gd name="connsiteX17" fmla="*/ 0 w 4635953"/>
              <a:gd name="connsiteY17" fmla="*/ 830997 h 830997"/>
              <a:gd name="connsiteX18" fmla="*/ 0 w 4635953"/>
              <a:gd name="connsiteY18" fmla="*/ 432118 h 830997"/>
              <a:gd name="connsiteX19" fmla="*/ 0 w 4635953"/>
              <a:gd name="connsiteY19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69136" y="-6158"/>
                  <a:pt x="373392" y="46986"/>
                  <a:pt x="533135" y="0"/>
                </a:cubicBezTo>
                <a:cubicBezTo>
                  <a:pt x="692879" y="-46986"/>
                  <a:pt x="863933" y="40142"/>
                  <a:pt x="1112629" y="0"/>
                </a:cubicBezTo>
                <a:cubicBezTo>
                  <a:pt x="1361325" y="-40142"/>
                  <a:pt x="1425907" y="32287"/>
                  <a:pt x="1738482" y="0"/>
                </a:cubicBezTo>
                <a:cubicBezTo>
                  <a:pt x="2051057" y="-32287"/>
                  <a:pt x="2229391" y="26711"/>
                  <a:pt x="2410696" y="0"/>
                </a:cubicBezTo>
                <a:cubicBezTo>
                  <a:pt x="2592001" y="-26711"/>
                  <a:pt x="2841081" y="15199"/>
                  <a:pt x="3082909" y="0"/>
                </a:cubicBezTo>
                <a:cubicBezTo>
                  <a:pt x="3324737" y="-15199"/>
                  <a:pt x="3445426" y="1161"/>
                  <a:pt x="3755122" y="0"/>
                </a:cubicBezTo>
                <a:cubicBezTo>
                  <a:pt x="4064818" y="-1161"/>
                  <a:pt x="4278679" y="45500"/>
                  <a:pt x="4635953" y="0"/>
                </a:cubicBezTo>
                <a:cubicBezTo>
                  <a:pt x="4661588" y="145758"/>
                  <a:pt x="4606100" y="241138"/>
                  <a:pt x="4635953" y="407189"/>
                </a:cubicBezTo>
                <a:cubicBezTo>
                  <a:pt x="4665806" y="573240"/>
                  <a:pt x="4612245" y="733744"/>
                  <a:pt x="4635953" y="830997"/>
                </a:cubicBezTo>
                <a:cubicBezTo>
                  <a:pt x="4519595" y="878844"/>
                  <a:pt x="4223254" y="818319"/>
                  <a:pt x="4102818" y="830997"/>
                </a:cubicBezTo>
                <a:cubicBezTo>
                  <a:pt x="3982382" y="843675"/>
                  <a:pt x="3863395" y="806588"/>
                  <a:pt x="3662403" y="830997"/>
                </a:cubicBezTo>
                <a:cubicBezTo>
                  <a:pt x="3461412" y="855406"/>
                  <a:pt x="3288448" y="767104"/>
                  <a:pt x="2990190" y="830997"/>
                </a:cubicBezTo>
                <a:cubicBezTo>
                  <a:pt x="2691932" y="894890"/>
                  <a:pt x="2683929" y="792071"/>
                  <a:pt x="2457055" y="830997"/>
                </a:cubicBezTo>
                <a:cubicBezTo>
                  <a:pt x="2230181" y="869923"/>
                  <a:pt x="2098820" y="789018"/>
                  <a:pt x="1831201" y="830997"/>
                </a:cubicBezTo>
                <a:cubicBezTo>
                  <a:pt x="1563582" y="872976"/>
                  <a:pt x="1385105" y="809517"/>
                  <a:pt x="1158988" y="830997"/>
                </a:cubicBezTo>
                <a:cubicBezTo>
                  <a:pt x="932871" y="852477"/>
                  <a:pt x="766692" y="790652"/>
                  <a:pt x="579494" y="830997"/>
                </a:cubicBezTo>
                <a:cubicBezTo>
                  <a:pt x="392296" y="871342"/>
                  <a:pt x="280303" y="794424"/>
                  <a:pt x="0" y="830997"/>
                </a:cubicBezTo>
                <a:cubicBezTo>
                  <a:pt x="-38901" y="657066"/>
                  <a:pt x="10419" y="512116"/>
                  <a:pt x="0" y="432118"/>
                </a:cubicBezTo>
                <a:cubicBezTo>
                  <a:pt x="-10419" y="352120"/>
                  <a:pt x="43472" y="155739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224509" y="-2743"/>
                  <a:pt x="470771" y="44345"/>
                  <a:pt x="625854" y="0"/>
                </a:cubicBezTo>
                <a:cubicBezTo>
                  <a:pt x="780937" y="-44345"/>
                  <a:pt x="983288" y="15315"/>
                  <a:pt x="1158988" y="0"/>
                </a:cubicBezTo>
                <a:cubicBezTo>
                  <a:pt x="1334688" y="-15315"/>
                  <a:pt x="1463191" y="26116"/>
                  <a:pt x="1692123" y="0"/>
                </a:cubicBezTo>
                <a:cubicBezTo>
                  <a:pt x="1921056" y="-26116"/>
                  <a:pt x="2045000" y="64969"/>
                  <a:pt x="2271617" y="0"/>
                </a:cubicBezTo>
                <a:cubicBezTo>
                  <a:pt x="2498234" y="-64969"/>
                  <a:pt x="2633427" y="56736"/>
                  <a:pt x="2804752" y="0"/>
                </a:cubicBezTo>
                <a:cubicBezTo>
                  <a:pt x="2976077" y="-56736"/>
                  <a:pt x="3173535" y="60095"/>
                  <a:pt x="3476965" y="0"/>
                </a:cubicBezTo>
                <a:cubicBezTo>
                  <a:pt x="3780395" y="-60095"/>
                  <a:pt x="3762880" y="38267"/>
                  <a:pt x="3917380" y="0"/>
                </a:cubicBezTo>
                <a:cubicBezTo>
                  <a:pt x="4071881" y="-38267"/>
                  <a:pt x="4315131" y="74696"/>
                  <a:pt x="4635953" y="0"/>
                </a:cubicBezTo>
                <a:cubicBezTo>
                  <a:pt x="4646070" y="149290"/>
                  <a:pt x="4618592" y="267874"/>
                  <a:pt x="4635953" y="407189"/>
                </a:cubicBezTo>
                <a:cubicBezTo>
                  <a:pt x="4653314" y="546504"/>
                  <a:pt x="4621913" y="632841"/>
                  <a:pt x="4635953" y="830997"/>
                </a:cubicBezTo>
                <a:cubicBezTo>
                  <a:pt x="4433686" y="853158"/>
                  <a:pt x="4386813" y="778327"/>
                  <a:pt x="4195537" y="830997"/>
                </a:cubicBezTo>
                <a:cubicBezTo>
                  <a:pt x="4004261" y="883667"/>
                  <a:pt x="3829578" y="788792"/>
                  <a:pt x="3616043" y="830997"/>
                </a:cubicBezTo>
                <a:cubicBezTo>
                  <a:pt x="3402508" y="873202"/>
                  <a:pt x="3336835" y="788662"/>
                  <a:pt x="3175628" y="830997"/>
                </a:cubicBezTo>
                <a:cubicBezTo>
                  <a:pt x="3014421" y="873332"/>
                  <a:pt x="2873050" y="822164"/>
                  <a:pt x="2642493" y="830997"/>
                </a:cubicBezTo>
                <a:cubicBezTo>
                  <a:pt x="2411936" y="839830"/>
                  <a:pt x="2233075" y="788071"/>
                  <a:pt x="1970280" y="830997"/>
                </a:cubicBezTo>
                <a:cubicBezTo>
                  <a:pt x="1707485" y="873923"/>
                  <a:pt x="1540974" y="808423"/>
                  <a:pt x="1390786" y="830997"/>
                </a:cubicBezTo>
                <a:cubicBezTo>
                  <a:pt x="1240598" y="853571"/>
                  <a:pt x="935135" y="779303"/>
                  <a:pt x="718573" y="830997"/>
                </a:cubicBezTo>
                <a:cubicBezTo>
                  <a:pt x="502011" y="882691"/>
                  <a:pt x="178434" y="773713"/>
                  <a:pt x="0" y="830997"/>
                </a:cubicBezTo>
                <a:cubicBezTo>
                  <a:pt x="-27376" y="661126"/>
                  <a:pt x="11053" y="557023"/>
                  <a:pt x="0" y="440428"/>
                </a:cubicBezTo>
                <a:cubicBezTo>
                  <a:pt x="-11053" y="323833"/>
                  <a:pt x="10649" y="107539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5888276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FROM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8AC181-C55F-C8A5-2D57-87563C8D8AC4}"/>
              </a:ext>
            </a:extLst>
          </p:cNvPr>
          <p:cNvSpPr txBox="1"/>
          <p:nvPr/>
        </p:nvSpPr>
        <p:spPr>
          <a:xfrm>
            <a:off x="762247" y="733044"/>
            <a:ext cx="4635953" cy="830997"/>
          </a:xfrm>
          <a:custGeom>
            <a:avLst/>
            <a:gdLst>
              <a:gd name="connsiteX0" fmla="*/ 0 w 4635953"/>
              <a:gd name="connsiteY0" fmla="*/ 0 h 830997"/>
              <a:gd name="connsiteX1" fmla="*/ 440416 w 4635953"/>
              <a:gd name="connsiteY1" fmla="*/ 0 h 830997"/>
              <a:gd name="connsiteX2" fmla="*/ 1112629 w 4635953"/>
              <a:gd name="connsiteY2" fmla="*/ 0 h 830997"/>
              <a:gd name="connsiteX3" fmla="*/ 1599404 w 4635953"/>
              <a:gd name="connsiteY3" fmla="*/ 0 h 830997"/>
              <a:gd name="connsiteX4" fmla="*/ 2039819 w 4635953"/>
              <a:gd name="connsiteY4" fmla="*/ 0 h 830997"/>
              <a:gd name="connsiteX5" fmla="*/ 2712033 w 4635953"/>
              <a:gd name="connsiteY5" fmla="*/ 0 h 830997"/>
              <a:gd name="connsiteX6" fmla="*/ 3245167 w 4635953"/>
              <a:gd name="connsiteY6" fmla="*/ 0 h 830997"/>
              <a:gd name="connsiteX7" fmla="*/ 3731942 w 4635953"/>
              <a:gd name="connsiteY7" fmla="*/ 0 h 830997"/>
              <a:gd name="connsiteX8" fmla="*/ 4635953 w 4635953"/>
              <a:gd name="connsiteY8" fmla="*/ 0 h 830997"/>
              <a:gd name="connsiteX9" fmla="*/ 4635953 w 4635953"/>
              <a:gd name="connsiteY9" fmla="*/ 423808 h 830997"/>
              <a:gd name="connsiteX10" fmla="*/ 4635953 w 4635953"/>
              <a:gd name="connsiteY10" fmla="*/ 830997 h 830997"/>
              <a:gd name="connsiteX11" fmla="*/ 4056459 w 4635953"/>
              <a:gd name="connsiteY11" fmla="*/ 830997 h 830997"/>
              <a:gd name="connsiteX12" fmla="*/ 3523324 w 4635953"/>
              <a:gd name="connsiteY12" fmla="*/ 830997 h 830997"/>
              <a:gd name="connsiteX13" fmla="*/ 2943830 w 4635953"/>
              <a:gd name="connsiteY13" fmla="*/ 830997 h 830997"/>
              <a:gd name="connsiteX14" fmla="*/ 2503415 w 4635953"/>
              <a:gd name="connsiteY14" fmla="*/ 830997 h 830997"/>
              <a:gd name="connsiteX15" fmla="*/ 2016640 w 4635953"/>
              <a:gd name="connsiteY15" fmla="*/ 830997 h 830997"/>
              <a:gd name="connsiteX16" fmla="*/ 1483505 w 4635953"/>
              <a:gd name="connsiteY16" fmla="*/ 830997 h 830997"/>
              <a:gd name="connsiteX17" fmla="*/ 996730 w 4635953"/>
              <a:gd name="connsiteY17" fmla="*/ 830997 h 830997"/>
              <a:gd name="connsiteX18" fmla="*/ 509955 w 4635953"/>
              <a:gd name="connsiteY18" fmla="*/ 830997 h 830997"/>
              <a:gd name="connsiteX19" fmla="*/ 0 w 4635953"/>
              <a:gd name="connsiteY19" fmla="*/ 830997 h 830997"/>
              <a:gd name="connsiteX20" fmla="*/ 0 w 4635953"/>
              <a:gd name="connsiteY20" fmla="*/ 432118 h 830997"/>
              <a:gd name="connsiteX21" fmla="*/ 0 w 4635953"/>
              <a:gd name="connsiteY21" fmla="*/ 0 h 830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635953" h="830997" fill="none" extrusionOk="0">
                <a:moveTo>
                  <a:pt x="0" y="0"/>
                </a:moveTo>
                <a:cubicBezTo>
                  <a:pt x="151251" y="-29836"/>
                  <a:pt x="244270" y="35895"/>
                  <a:pt x="440416" y="0"/>
                </a:cubicBezTo>
                <a:cubicBezTo>
                  <a:pt x="636562" y="-35895"/>
                  <a:pt x="837145" y="6189"/>
                  <a:pt x="1112629" y="0"/>
                </a:cubicBezTo>
                <a:cubicBezTo>
                  <a:pt x="1388113" y="-6189"/>
                  <a:pt x="1465850" y="2086"/>
                  <a:pt x="1599404" y="0"/>
                </a:cubicBezTo>
                <a:cubicBezTo>
                  <a:pt x="1732959" y="-2086"/>
                  <a:pt x="1849275" y="34088"/>
                  <a:pt x="2039819" y="0"/>
                </a:cubicBezTo>
                <a:cubicBezTo>
                  <a:pt x="2230364" y="-34088"/>
                  <a:pt x="2412569" y="65665"/>
                  <a:pt x="2712033" y="0"/>
                </a:cubicBezTo>
                <a:cubicBezTo>
                  <a:pt x="3011497" y="-65665"/>
                  <a:pt x="3058675" y="54098"/>
                  <a:pt x="3245167" y="0"/>
                </a:cubicBezTo>
                <a:cubicBezTo>
                  <a:pt x="3431659" y="-54098"/>
                  <a:pt x="3554018" y="14678"/>
                  <a:pt x="3731942" y="0"/>
                </a:cubicBezTo>
                <a:cubicBezTo>
                  <a:pt x="3909867" y="-14678"/>
                  <a:pt x="4198892" y="84065"/>
                  <a:pt x="4635953" y="0"/>
                </a:cubicBezTo>
                <a:cubicBezTo>
                  <a:pt x="4670188" y="137234"/>
                  <a:pt x="4601914" y="267308"/>
                  <a:pt x="4635953" y="423808"/>
                </a:cubicBezTo>
                <a:cubicBezTo>
                  <a:pt x="4669992" y="580308"/>
                  <a:pt x="4593647" y="645881"/>
                  <a:pt x="4635953" y="830997"/>
                </a:cubicBezTo>
                <a:cubicBezTo>
                  <a:pt x="4428012" y="887093"/>
                  <a:pt x="4302600" y="779828"/>
                  <a:pt x="4056459" y="830997"/>
                </a:cubicBezTo>
                <a:cubicBezTo>
                  <a:pt x="3810318" y="882166"/>
                  <a:pt x="3656705" y="793721"/>
                  <a:pt x="3523324" y="830997"/>
                </a:cubicBezTo>
                <a:cubicBezTo>
                  <a:pt x="3389944" y="868273"/>
                  <a:pt x="3134870" y="797005"/>
                  <a:pt x="2943830" y="830997"/>
                </a:cubicBezTo>
                <a:cubicBezTo>
                  <a:pt x="2752790" y="864989"/>
                  <a:pt x="2640499" y="826202"/>
                  <a:pt x="2503415" y="830997"/>
                </a:cubicBezTo>
                <a:cubicBezTo>
                  <a:pt x="2366332" y="835792"/>
                  <a:pt x="2227843" y="819000"/>
                  <a:pt x="2016640" y="830997"/>
                </a:cubicBezTo>
                <a:cubicBezTo>
                  <a:pt x="1805437" y="842994"/>
                  <a:pt x="1612939" y="774965"/>
                  <a:pt x="1483505" y="830997"/>
                </a:cubicBezTo>
                <a:cubicBezTo>
                  <a:pt x="1354072" y="887029"/>
                  <a:pt x="1160353" y="805201"/>
                  <a:pt x="996730" y="830997"/>
                </a:cubicBezTo>
                <a:cubicBezTo>
                  <a:pt x="833108" y="856793"/>
                  <a:pt x="693856" y="800845"/>
                  <a:pt x="509955" y="830997"/>
                </a:cubicBezTo>
                <a:cubicBezTo>
                  <a:pt x="326055" y="861149"/>
                  <a:pt x="156052" y="780898"/>
                  <a:pt x="0" y="830997"/>
                </a:cubicBezTo>
                <a:cubicBezTo>
                  <a:pt x="-17394" y="647516"/>
                  <a:pt x="39148" y="580990"/>
                  <a:pt x="0" y="432118"/>
                </a:cubicBezTo>
                <a:cubicBezTo>
                  <a:pt x="-39148" y="283246"/>
                  <a:pt x="9713" y="175166"/>
                  <a:pt x="0" y="0"/>
                </a:cubicBezTo>
                <a:close/>
              </a:path>
              <a:path w="4635953" h="830997" stroke="0" extrusionOk="0">
                <a:moveTo>
                  <a:pt x="0" y="0"/>
                </a:moveTo>
                <a:cubicBezTo>
                  <a:pt x="159532" y="-62947"/>
                  <a:pt x="354646" y="53503"/>
                  <a:pt x="533135" y="0"/>
                </a:cubicBezTo>
                <a:cubicBezTo>
                  <a:pt x="711624" y="-53503"/>
                  <a:pt x="889455" y="67829"/>
                  <a:pt x="1158988" y="0"/>
                </a:cubicBezTo>
                <a:cubicBezTo>
                  <a:pt x="1428521" y="-67829"/>
                  <a:pt x="1503420" y="20681"/>
                  <a:pt x="1599404" y="0"/>
                </a:cubicBezTo>
                <a:cubicBezTo>
                  <a:pt x="1695388" y="-20681"/>
                  <a:pt x="1918922" y="3906"/>
                  <a:pt x="2039819" y="0"/>
                </a:cubicBezTo>
                <a:cubicBezTo>
                  <a:pt x="2160717" y="-3906"/>
                  <a:pt x="2369397" y="7639"/>
                  <a:pt x="2526594" y="0"/>
                </a:cubicBezTo>
                <a:cubicBezTo>
                  <a:pt x="2683791" y="-7639"/>
                  <a:pt x="2905275" y="54131"/>
                  <a:pt x="3059729" y="0"/>
                </a:cubicBezTo>
                <a:cubicBezTo>
                  <a:pt x="3214183" y="-54131"/>
                  <a:pt x="3361111" y="13160"/>
                  <a:pt x="3500145" y="0"/>
                </a:cubicBezTo>
                <a:cubicBezTo>
                  <a:pt x="3639179" y="-13160"/>
                  <a:pt x="3996549" y="73063"/>
                  <a:pt x="4125998" y="0"/>
                </a:cubicBezTo>
                <a:cubicBezTo>
                  <a:pt x="4255447" y="-73063"/>
                  <a:pt x="4452400" y="54322"/>
                  <a:pt x="4635953" y="0"/>
                </a:cubicBezTo>
                <a:cubicBezTo>
                  <a:pt x="4649022" y="101301"/>
                  <a:pt x="4598152" y="272002"/>
                  <a:pt x="4635953" y="398879"/>
                </a:cubicBezTo>
                <a:cubicBezTo>
                  <a:pt x="4673754" y="525756"/>
                  <a:pt x="4597568" y="680307"/>
                  <a:pt x="4635953" y="830997"/>
                </a:cubicBezTo>
                <a:cubicBezTo>
                  <a:pt x="4475375" y="889848"/>
                  <a:pt x="4234471" y="776334"/>
                  <a:pt x="4102818" y="830997"/>
                </a:cubicBezTo>
                <a:cubicBezTo>
                  <a:pt x="3971165" y="885660"/>
                  <a:pt x="3732579" y="789457"/>
                  <a:pt x="3523324" y="830997"/>
                </a:cubicBezTo>
                <a:cubicBezTo>
                  <a:pt x="3314069" y="872537"/>
                  <a:pt x="3231496" y="773670"/>
                  <a:pt x="3036549" y="830997"/>
                </a:cubicBezTo>
                <a:cubicBezTo>
                  <a:pt x="2841602" y="888324"/>
                  <a:pt x="2583693" y="792063"/>
                  <a:pt x="2410696" y="830997"/>
                </a:cubicBezTo>
                <a:cubicBezTo>
                  <a:pt x="2237699" y="869931"/>
                  <a:pt x="2078309" y="807137"/>
                  <a:pt x="1877561" y="830997"/>
                </a:cubicBezTo>
                <a:cubicBezTo>
                  <a:pt x="1676814" y="854857"/>
                  <a:pt x="1515683" y="817566"/>
                  <a:pt x="1251707" y="830997"/>
                </a:cubicBezTo>
                <a:cubicBezTo>
                  <a:pt x="987731" y="844428"/>
                  <a:pt x="785576" y="787088"/>
                  <a:pt x="625854" y="830997"/>
                </a:cubicBezTo>
                <a:cubicBezTo>
                  <a:pt x="466132" y="874906"/>
                  <a:pt x="194965" y="760588"/>
                  <a:pt x="0" y="830997"/>
                </a:cubicBezTo>
                <a:cubicBezTo>
                  <a:pt x="-35494" y="736113"/>
                  <a:pt x="4561" y="502019"/>
                  <a:pt x="0" y="415499"/>
                </a:cubicBezTo>
                <a:cubicBezTo>
                  <a:pt x="-4561" y="328979"/>
                  <a:pt x="39026" y="114583"/>
                  <a:pt x="0" y="0"/>
                </a:cubicBezTo>
                <a:close/>
              </a:path>
            </a:pathLst>
          </a:custGeom>
          <a:solidFill>
            <a:schemeClr val="tx1"/>
          </a:solidFill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9756004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chemeClr val="accent1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489DCA-9591-7764-42E8-0751378EB1EC}"/>
              </a:ext>
            </a:extLst>
          </p:cNvPr>
          <p:cNvSpPr txBox="1"/>
          <p:nvPr/>
        </p:nvSpPr>
        <p:spPr>
          <a:xfrm>
            <a:off x="1415919" y="2002367"/>
            <a:ext cx="9390625" cy="2810702"/>
          </a:xfrm>
          <a:prstGeom prst="rect">
            <a:avLst/>
          </a:prstGeom>
          <a:noFill/>
          <a:ln w="76200">
            <a:solidFill>
              <a:schemeClr val="tx1"/>
            </a:solidFill>
          </a:ln>
          <a:effectLst>
            <a:glow rad="127000">
              <a:srgbClr val="FFFF00"/>
            </a:glow>
          </a:effectLst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45763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A skull with bats on it&#10;&#10;Description automatically generated">
            <a:extLst>
              <a:ext uri="{FF2B5EF4-FFF2-40B4-BE49-F238E27FC236}">
                <a16:creationId xmlns:a16="http://schemas.microsoft.com/office/drawing/2014/main" id="{E9BB4ECE-6F41-C0A4-7503-DB01638A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27245"/>
          <a:stretch/>
        </p:blipFill>
        <p:spPr>
          <a:xfrm>
            <a:off x="3890883" y="10"/>
            <a:ext cx="8309429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048709-EB2E-4615-50B2-7ADD38E8F4F8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40000"/>
                <a:lumOff val="6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92D05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2">
                      <a:lumMod val="40000"/>
                      <a:lumOff val="6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2">
                    <a:lumMod val="40000"/>
                    <a:lumOff val="6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30232-D991-D8F9-FA51-AC7D14AD4B9E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2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2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2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388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A skull with bats on it&#10;&#10;Description automatically generated">
            <a:extLst>
              <a:ext uri="{FF2B5EF4-FFF2-40B4-BE49-F238E27FC236}">
                <a16:creationId xmlns:a16="http://schemas.microsoft.com/office/drawing/2014/main" id="{E9BB4ECE-6F41-C0A4-7503-DB01638A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27245"/>
          <a:stretch/>
        </p:blipFill>
        <p:spPr>
          <a:xfrm>
            <a:off x="3882570" y="10"/>
            <a:ext cx="8309429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048709-EB2E-4615-50B2-7ADD38E8F4F8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92D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92D050"/>
                  </a:glow>
                </a:effectLst>
                <a:latin typeface="Showcard Gothic" panose="04020904020102020604" pitchFamily="82" charset="0"/>
              </a:rPr>
              <a:t> DEAR</a:t>
            </a:r>
            <a:endParaRPr lang="en-IN" dirty="0">
              <a:effectLst>
                <a:glow rad="127000">
                  <a:srgbClr val="92D05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30232-D991-D8F9-FA51-AC7D14AD4B9E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92D05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rgbClr val="92D05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92D05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136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 descr="A skull with bats on it&#10;&#10;Description automatically generated">
            <a:extLst>
              <a:ext uri="{FF2B5EF4-FFF2-40B4-BE49-F238E27FC236}">
                <a16:creationId xmlns:a16="http://schemas.microsoft.com/office/drawing/2014/main" id="{E9BB4ECE-6F41-C0A4-7503-DB01638A668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1" r="1" b="27245"/>
          <a:stretch/>
        </p:blipFill>
        <p:spPr>
          <a:xfrm>
            <a:off x="3882570" y="10"/>
            <a:ext cx="8309429" cy="685799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61" name="Group 160">
            <a:extLst>
              <a:ext uri="{FF2B5EF4-FFF2-40B4-BE49-F238E27FC236}">
                <a16:creationId xmlns:a16="http://schemas.microsoft.com/office/drawing/2014/main" id="{63737881-458F-40AD-B72B-B57D267DC4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-1"/>
            <a:ext cx="4581527" cy="6858002"/>
            <a:chOff x="-2" y="-1"/>
            <a:chExt cx="4581527" cy="6858002"/>
          </a:xfrm>
          <a:effectLst>
            <a:outerShdw blurRad="381000" dist="50800" algn="ctr" rotWithShape="0">
              <a:srgbClr val="000000">
                <a:alpha val="10000"/>
              </a:srgbClr>
            </a:outerShdw>
          </a:effectLst>
        </p:grpSpPr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C2967126-346F-41EA-982D-63D8EBB60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" y="-1"/>
              <a:ext cx="4572002" cy="6858002"/>
            </a:xfrm>
            <a:custGeom>
              <a:avLst/>
              <a:gdLst>
                <a:gd name="connsiteX0" fmla="*/ 4214994 w 4572002"/>
                <a:gd name="connsiteY0" fmla="*/ 6564620 h 6858002"/>
                <a:gd name="connsiteX1" fmla="*/ 4214994 w 4572002"/>
                <a:gd name="connsiteY1" fmla="*/ 6564621 h 6858002"/>
                <a:gd name="connsiteX2" fmla="*/ 4237474 w 4572002"/>
                <a:gd name="connsiteY2" fmla="*/ 6588626 h 6858002"/>
                <a:gd name="connsiteX3" fmla="*/ 4254096 w 4572002"/>
                <a:gd name="connsiteY3" fmla="*/ 6625225 h 6858002"/>
                <a:gd name="connsiteX4" fmla="*/ 4247001 w 4572002"/>
                <a:gd name="connsiteY4" fmla="*/ 6662540 h 6858002"/>
                <a:gd name="connsiteX5" fmla="*/ 4247000 w 4572002"/>
                <a:gd name="connsiteY5" fmla="*/ 6662541 h 6858002"/>
                <a:gd name="connsiteX6" fmla="*/ 4246999 w 4572002"/>
                <a:gd name="connsiteY6" fmla="*/ 6662544 h 6858002"/>
                <a:gd name="connsiteX7" fmla="*/ 4235550 w 4572002"/>
                <a:gd name="connsiteY7" fmla="*/ 6683027 h 6858002"/>
                <a:gd name="connsiteX8" fmla="*/ 4232403 w 4572002"/>
                <a:gd name="connsiteY8" fmla="*/ 6702976 h 6858002"/>
                <a:gd name="connsiteX9" fmla="*/ 4232403 w 4572002"/>
                <a:gd name="connsiteY9" fmla="*/ 6702977 h 6858002"/>
                <a:gd name="connsiteX10" fmla="*/ 4246238 w 4572002"/>
                <a:gd name="connsiteY10" fmla="*/ 6742553 h 6858002"/>
                <a:gd name="connsiteX11" fmla="*/ 4246239 w 4572002"/>
                <a:gd name="connsiteY11" fmla="*/ 6742555 h 6858002"/>
                <a:gd name="connsiteX12" fmla="*/ 4265716 w 4572002"/>
                <a:gd name="connsiteY12" fmla="*/ 6812062 h 6858002"/>
                <a:gd name="connsiteX13" fmla="*/ 4265717 w 4572002"/>
                <a:gd name="connsiteY13" fmla="*/ 6812064 h 6858002"/>
                <a:gd name="connsiteX14" fmla="*/ 4265717 w 4572002"/>
                <a:gd name="connsiteY14" fmla="*/ 6812063 h 6858002"/>
                <a:gd name="connsiteX15" fmla="*/ 4265716 w 4572002"/>
                <a:gd name="connsiteY15" fmla="*/ 6812062 h 6858002"/>
                <a:gd name="connsiteX16" fmla="*/ 4260942 w 4572002"/>
                <a:gd name="connsiteY16" fmla="*/ 6776800 h 6858002"/>
                <a:gd name="connsiteX17" fmla="*/ 4246239 w 4572002"/>
                <a:gd name="connsiteY17" fmla="*/ 6742555 h 6858002"/>
                <a:gd name="connsiteX18" fmla="*/ 4246238 w 4572002"/>
                <a:gd name="connsiteY18" fmla="*/ 6742552 h 6858002"/>
                <a:gd name="connsiteX19" fmla="*/ 4232403 w 4572002"/>
                <a:gd name="connsiteY19" fmla="*/ 6702976 h 6858002"/>
                <a:gd name="connsiteX20" fmla="*/ 4246999 w 4572002"/>
                <a:gd name="connsiteY20" fmla="*/ 6662544 h 6858002"/>
                <a:gd name="connsiteX21" fmla="*/ 4247000 w 4572002"/>
                <a:gd name="connsiteY21" fmla="*/ 6662542 h 6858002"/>
                <a:gd name="connsiteX22" fmla="*/ 4247001 w 4572002"/>
                <a:gd name="connsiteY22" fmla="*/ 6662540 h 6858002"/>
                <a:gd name="connsiteX23" fmla="*/ 4254084 w 4572002"/>
                <a:gd name="connsiteY23" fmla="*/ 6645552 h 6858002"/>
                <a:gd name="connsiteX24" fmla="*/ 4254096 w 4572002"/>
                <a:gd name="connsiteY24" fmla="*/ 6625225 h 6858002"/>
                <a:gd name="connsiteX25" fmla="*/ 4254096 w 4572002"/>
                <a:gd name="connsiteY25" fmla="*/ 6625224 h 6858002"/>
                <a:gd name="connsiteX26" fmla="*/ 4237474 w 4572002"/>
                <a:gd name="connsiteY26" fmla="*/ 6588625 h 6858002"/>
                <a:gd name="connsiteX27" fmla="*/ 4295315 w 4572002"/>
                <a:gd name="connsiteY27" fmla="*/ 6438981 h 6858002"/>
                <a:gd name="connsiteX28" fmla="*/ 4275385 w 4572002"/>
                <a:gd name="connsiteY28" fmla="*/ 6463840 h 6858002"/>
                <a:gd name="connsiteX29" fmla="*/ 4275382 w 4572002"/>
                <a:gd name="connsiteY29" fmla="*/ 6463849 h 6858002"/>
                <a:gd name="connsiteX30" fmla="*/ 4261587 w 4572002"/>
                <a:gd name="connsiteY30" fmla="*/ 6513012 h 6858002"/>
                <a:gd name="connsiteX31" fmla="*/ 4242781 w 4572002"/>
                <a:gd name="connsiteY31" fmla="*/ 6546194 h 6858002"/>
                <a:gd name="connsiteX32" fmla="*/ 4242781 w 4572002"/>
                <a:gd name="connsiteY32" fmla="*/ 6546195 h 6858002"/>
                <a:gd name="connsiteX33" fmla="*/ 4259120 w 4572002"/>
                <a:gd name="connsiteY33" fmla="*/ 6521804 h 6858002"/>
                <a:gd name="connsiteX34" fmla="*/ 4261587 w 4572002"/>
                <a:gd name="connsiteY34" fmla="*/ 6513012 h 6858002"/>
                <a:gd name="connsiteX35" fmla="*/ 4264398 w 4572002"/>
                <a:gd name="connsiteY35" fmla="*/ 6508052 h 6858002"/>
                <a:gd name="connsiteX36" fmla="*/ 4275382 w 4572002"/>
                <a:gd name="connsiteY36" fmla="*/ 6463849 h 6858002"/>
                <a:gd name="connsiteX37" fmla="*/ 4275385 w 4572002"/>
                <a:gd name="connsiteY37" fmla="*/ 6463841 h 6858002"/>
                <a:gd name="connsiteX38" fmla="*/ 4295315 w 4572002"/>
                <a:gd name="connsiteY38" fmla="*/ 6438981 h 6858002"/>
                <a:gd name="connsiteX39" fmla="*/ 4381289 w 4572002"/>
                <a:gd name="connsiteY39" fmla="*/ 6365204 h 6858002"/>
                <a:gd name="connsiteX40" fmla="*/ 4380008 w 4572002"/>
                <a:gd name="connsiteY40" fmla="*/ 6387910 h 6858002"/>
                <a:gd name="connsiteX41" fmla="*/ 4378243 w 4572002"/>
                <a:gd name="connsiteY41" fmla="*/ 6391549 h 6858002"/>
                <a:gd name="connsiteX42" fmla="*/ 4370589 w 4572002"/>
                <a:gd name="connsiteY42" fmla="*/ 6407332 h 6858002"/>
                <a:gd name="connsiteX43" fmla="*/ 4370589 w 4572002"/>
                <a:gd name="connsiteY43" fmla="*/ 6407333 h 6858002"/>
                <a:gd name="connsiteX44" fmla="*/ 4378243 w 4572002"/>
                <a:gd name="connsiteY44" fmla="*/ 6391549 h 6858002"/>
                <a:gd name="connsiteX45" fmla="*/ 4380008 w 4572002"/>
                <a:gd name="connsiteY45" fmla="*/ 6387910 h 6858002"/>
                <a:gd name="connsiteX46" fmla="*/ 4142220 w 4572002"/>
                <a:gd name="connsiteY46" fmla="*/ 4221391 h 6858002"/>
                <a:gd name="connsiteX47" fmla="*/ 4142220 w 4572002"/>
                <a:gd name="connsiteY47" fmla="*/ 4221392 h 6858002"/>
                <a:gd name="connsiteX48" fmla="*/ 4147936 w 4572002"/>
                <a:gd name="connsiteY48" fmla="*/ 4253015 h 6858002"/>
                <a:gd name="connsiteX49" fmla="*/ 4187752 w 4572002"/>
                <a:gd name="connsiteY49" fmla="*/ 4324646 h 6858002"/>
                <a:gd name="connsiteX50" fmla="*/ 4196706 w 4572002"/>
                <a:gd name="connsiteY50" fmla="*/ 4363891 h 6858002"/>
                <a:gd name="connsiteX51" fmla="*/ 4195944 w 4572002"/>
                <a:gd name="connsiteY51" fmla="*/ 4482004 h 6858002"/>
                <a:gd name="connsiteX52" fmla="*/ 4135934 w 4572002"/>
                <a:gd name="connsiteY52" fmla="*/ 4659174 h 6858002"/>
                <a:gd name="connsiteX53" fmla="*/ 4127932 w 4572002"/>
                <a:gd name="connsiteY53" fmla="*/ 4677655 h 6858002"/>
                <a:gd name="connsiteX54" fmla="*/ 4118025 w 4572002"/>
                <a:gd name="connsiteY54" fmla="*/ 4767764 h 6858002"/>
                <a:gd name="connsiteX55" fmla="*/ 4116716 w 4572002"/>
                <a:gd name="connsiteY55" fmla="*/ 4800483 h 6858002"/>
                <a:gd name="connsiteX56" fmla="*/ 4116716 w 4572002"/>
                <a:gd name="connsiteY56" fmla="*/ 4800484 h 6858002"/>
                <a:gd name="connsiteX57" fmla="*/ 4131552 w 4572002"/>
                <a:gd name="connsiteY57" fmla="*/ 4828917 h 6858002"/>
                <a:gd name="connsiteX58" fmla="*/ 4153733 w 4572002"/>
                <a:gd name="connsiteY58" fmla="*/ 4863343 h 6858002"/>
                <a:gd name="connsiteX59" fmla="*/ 4161262 w 4572002"/>
                <a:gd name="connsiteY59" fmla="*/ 4889275 h 6858002"/>
                <a:gd name="connsiteX60" fmla="*/ 4159557 w 4572002"/>
                <a:gd name="connsiteY60" fmla="*/ 4912168 h 6858002"/>
                <a:gd name="connsiteX61" fmla="*/ 4158155 w 4572002"/>
                <a:gd name="connsiteY61" fmla="*/ 4933804 h 6858002"/>
                <a:gd name="connsiteX62" fmla="*/ 4158155 w 4572002"/>
                <a:gd name="connsiteY62" fmla="*/ 4933805 h 6858002"/>
                <a:gd name="connsiteX63" fmla="*/ 4162914 w 4572002"/>
                <a:gd name="connsiteY63" fmla="*/ 4952673 h 6858002"/>
                <a:gd name="connsiteX64" fmla="*/ 4165707 w 4572002"/>
                <a:gd name="connsiteY64" fmla="*/ 4957454 h 6858002"/>
                <a:gd name="connsiteX65" fmla="*/ 4166985 w 4572002"/>
                <a:gd name="connsiteY65" fmla="*/ 4961456 h 6858002"/>
                <a:gd name="connsiteX66" fmla="*/ 4182989 w 4572002"/>
                <a:gd name="connsiteY66" fmla="*/ 4987038 h 6858002"/>
                <a:gd name="connsiteX67" fmla="*/ 4209468 w 4572002"/>
                <a:gd name="connsiteY67" fmla="*/ 5041522 h 6858002"/>
                <a:gd name="connsiteX68" fmla="*/ 4216684 w 4572002"/>
                <a:gd name="connsiteY68" fmla="*/ 5072376 h 6858002"/>
                <a:gd name="connsiteX69" fmla="*/ 4222587 w 4572002"/>
                <a:gd name="connsiteY69" fmla="*/ 5087441 h 6858002"/>
                <a:gd name="connsiteX70" fmla="*/ 4235615 w 4572002"/>
                <a:gd name="connsiteY70" fmla="*/ 5133220 h 6858002"/>
                <a:gd name="connsiteX71" fmla="*/ 4235616 w 4572002"/>
                <a:gd name="connsiteY71" fmla="*/ 5133225 h 6858002"/>
                <a:gd name="connsiteX72" fmla="*/ 4228901 w 4572002"/>
                <a:gd name="connsiteY72" fmla="*/ 5166113 h 6858002"/>
                <a:gd name="connsiteX73" fmla="*/ 4228901 w 4572002"/>
                <a:gd name="connsiteY73" fmla="*/ 5166114 h 6858002"/>
                <a:gd name="connsiteX74" fmla="*/ 4229593 w 4572002"/>
                <a:gd name="connsiteY74" fmla="*/ 5172091 h 6858002"/>
                <a:gd name="connsiteX75" fmla="*/ 4232139 w 4572002"/>
                <a:gd name="connsiteY75" fmla="*/ 5179068 h 6858002"/>
                <a:gd name="connsiteX76" fmla="*/ 4231973 w 4572002"/>
                <a:gd name="connsiteY76" fmla="*/ 5229434 h 6858002"/>
                <a:gd name="connsiteX77" fmla="*/ 4225669 w 4572002"/>
                <a:gd name="connsiteY77" fmla="*/ 5241089 h 6858002"/>
                <a:gd name="connsiteX78" fmla="*/ 4208517 w 4572002"/>
                <a:gd name="connsiteY78" fmla="*/ 5272796 h 6858002"/>
                <a:gd name="connsiteX79" fmla="*/ 4184613 w 4572002"/>
                <a:gd name="connsiteY79" fmla="*/ 5312288 h 6858002"/>
                <a:gd name="connsiteX80" fmla="*/ 4183557 w 4572002"/>
                <a:gd name="connsiteY80" fmla="*/ 5321350 h 6858002"/>
                <a:gd name="connsiteX81" fmla="*/ 4181083 w 4572002"/>
                <a:gd name="connsiteY81" fmla="*/ 5326163 h 6858002"/>
                <a:gd name="connsiteX82" fmla="*/ 4179637 w 4572002"/>
                <a:gd name="connsiteY82" fmla="*/ 5355014 h 6858002"/>
                <a:gd name="connsiteX83" fmla="*/ 4179637 w 4572002"/>
                <a:gd name="connsiteY83" fmla="*/ 5355015 h 6858002"/>
                <a:gd name="connsiteX84" fmla="*/ 4184513 w 4572002"/>
                <a:gd name="connsiteY84" fmla="*/ 5385385 h 6858002"/>
                <a:gd name="connsiteX85" fmla="*/ 4192704 w 4572002"/>
                <a:gd name="connsiteY85" fmla="*/ 5425583 h 6858002"/>
                <a:gd name="connsiteX86" fmla="*/ 4204327 w 4572002"/>
                <a:gd name="connsiteY86" fmla="*/ 5480638 h 6858002"/>
                <a:gd name="connsiteX87" fmla="*/ 4208850 w 4572002"/>
                <a:gd name="connsiteY87" fmla="*/ 5507668 h 6858002"/>
                <a:gd name="connsiteX88" fmla="*/ 4198232 w 4572002"/>
                <a:gd name="connsiteY88" fmla="*/ 5531692 h 6858002"/>
                <a:gd name="connsiteX89" fmla="*/ 4198231 w 4572002"/>
                <a:gd name="connsiteY89" fmla="*/ 5531693 h 6858002"/>
                <a:gd name="connsiteX90" fmla="*/ 4188085 w 4572002"/>
                <a:gd name="connsiteY90" fmla="*/ 5547578 h 6858002"/>
                <a:gd name="connsiteX91" fmla="*/ 4188085 w 4572002"/>
                <a:gd name="connsiteY91" fmla="*/ 5547579 h 6858002"/>
                <a:gd name="connsiteX92" fmla="*/ 4197659 w 4572002"/>
                <a:gd name="connsiteY92" fmla="*/ 5562747 h 6858002"/>
                <a:gd name="connsiteX93" fmla="*/ 4268907 w 4572002"/>
                <a:gd name="connsiteY93" fmla="*/ 5704484 h 6858002"/>
                <a:gd name="connsiteX94" fmla="*/ 4274812 w 4572002"/>
                <a:gd name="connsiteY94" fmla="*/ 5740489 h 6858002"/>
                <a:gd name="connsiteX95" fmla="*/ 4283578 w 4572002"/>
                <a:gd name="connsiteY95" fmla="*/ 5760874 h 6858002"/>
                <a:gd name="connsiteX96" fmla="*/ 4371973 w 4572002"/>
                <a:gd name="connsiteY96" fmla="*/ 5883752 h 6858002"/>
                <a:gd name="connsiteX97" fmla="*/ 4371974 w 4572002"/>
                <a:gd name="connsiteY97" fmla="*/ 5883757 h 6858002"/>
                <a:gd name="connsiteX98" fmla="*/ 4389877 w 4572002"/>
                <a:gd name="connsiteY98" fmla="*/ 5935946 h 6858002"/>
                <a:gd name="connsiteX99" fmla="*/ 4389878 w 4572002"/>
                <a:gd name="connsiteY99" fmla="*/ 5935950 h 6858002"/>
                <a:gd name="connsiteX100" fmla="*/ 4386259 w 4572002"/>
                <a:gd name="connsiteY100" fmla="*/ 5993290 h 6858002"/>
                <a:gd name="connsiteX101" fmla="*/ 4386259 w 4572002"/>
                <a:gd name="connsiteY101" fmla="*/ 5993291 h 6858002"/>
                <a:gd name="connsiteX102" fmla="*/ 4379782 w 4572002"/>
                <a:gd name="connsiteY102" fmla="*/ 6026440 h 6858002"/>
                <a:gd name="connsiteX103" fmla="*/ 4323583 w 4572002"/>
                <a:gd name="connsiteY103" fmla="*/ 6108738 h 6858002"/>
                <a:gd name="connsiteX104" fmla="*/ 4309890 w 4572002"/>
                <a:gd name="connsiteY104" fmla="*/ 6133314 h 6858002"/>
                <a:gd name="connsiteX105" fmla="*/ 4309890 w 4572002"/>
                <a:gd name="connsiteY105" fmla="*/ 6133315 h 6858002"/>
                <a:gd name="connsiteX106" fmla="*/ 4313591 w 4572002"/>
                <a:gd name="connsiteY106" fmla="*/ 6143190 h 6858002"/>
                <a:gd name="connsiteX107" fmla="*/ 4325486 w 4572002"/>
                <a:gd name="connsiteY107" fmla="*/ 6155600 h 6858002"/>
                <a:gd name="connsiteX108" fmla="*/ 4325488 w 4572002"/>
                <a:gd name="connsiteY108" fmla="*/ 6155603 h 6858002"/>
                <a:gd name="connsiteX109" fmla="*/ 4364160 w 4572002"/>
                <a:gd name="connsiteY109" fmla="*/ 6228757 h 6858002"/>
                <a:gd name="connsiteX110" fmla="*/ 4381497 w 4572002"/>
                <a:gd name="connsiteY110" fmla="*/ 6361540 h 6858002"/>
                <a:gd name="connsiteX111" fmla="*/ 4381497 w 4572002"/>
                <a:gd name="connsiteY111" fmla="*/ 6361539 h 6858002"/>
                <a:gd name="connsiteX112" fmla="*/ 4364160 w 4572002"/>
                <a:gd name="connsiteY112" fmla="*/ 6228756 h 6858002"/>
                <a:gd name="connsiteX113" fmla="*/ 4325488 w 4572002"/>
                <a:gd name="connsiteY113" fmla="*/ 6155602 h 6858002"/>
                <a:gd name="connsiteX114" fmla="*/ 4325486 w 4572002"/>
                <a:gd name="connsiteY114" fmla="*/ 6155600 h 6858002"/>
                <a:gd name="connsiteX115" fmla="*/ 4309890 w 4572002"/>
                <a:gd name="connsiteY115" fmla="*/ 6133315 h 6858002"/>
                <a:gd name="connsiteX116" fmla="*/ 4323583 w 4572002"/>
                <a:gd name="connsiteY116" fmla="*/ 6108739 h 6858002"/>
                <a:gd name="connsiteX117" fmla="*/ 4379782 w 4572002"/>
                <a:gd name="connsiteY117" fmla="*/ 6026441 h 6858002"/>
                <a:gd name="connsiteX118" fmla="*/ 4386259 w 4572002"/>
                <a:gd name="connsiteY118" fmla="*/ 5993292 h 6858002"/>
                <a:gd name="connsiteX119" fmla="*/ 4386259 w 4572002"/>
                <a:gd name="connsiteY119" fmla="*/ 5993290 h 6858002"/>
                <a:gd name="connsiteX120" fmla="*/ 4389712 w 4572002"/>
                <a:gd name="connsiteY120" fmla="*/ 5964477 h 6858002"/>
                <a:gd name="connsiteX121" fmla="*/ 4389878 w 4572002"/>
                <a:gd name="connsiteY121" fmla="*/ 5935950 h 6858002"/>
                <a:gd name="connsiteX122" fmla="*/ 4389878 w 4572002"/>
                <a:gd name="connsiteY122" fmla="*/ 5935949 h 6858002"/>
                <a:gd name="connsiteX123" fmla="*/ 4389877 w 4572002"/>
                <a:gd name="connsiteY123" fmla="*/ 5935946 h 6858002"/>
                <a:gd name="connsiteX124" fmla="*/ 4382997 w 4572002"/>
                <a:gd name="connsiteY124" fmla="*/ 5909351 h 6858002"/>
                <a:gd name="connsiteX125" fmla="*/ 4371974 w 4572002"/>
                <a:gd name="connsiteY125" fmla="*/ 5883757 h 6858002"/>
                <a:gd name="connsiteX126" fmla="*/ 4371973 w 4572002"/>
                <a:gd name="connsiteY126" fmla="*/ 5883751 h 6858002"/>
                <a:gd name="connsiteX127" fmla="*/ 4283578 w 4572002"/>
                <a:gd name="connsiteY127" fmla="*/ 5760873 h 6858002"/>
                <a:gd name="connsiteX128" fmla="*/ 4274812 w 4572002"/>
                <a:gd name="connsiteY128" fmla="*/ 5740488 h 6858002"/>
                <a:gd name="connsiteX129" fmla="*/ 4268907 w 4572002"/>
                <a:gd name="connsiteY129" fmla="*/ 5704483 h 6858002"/>
                <a:gd name="connsiteX130" fmla="*/ 4197659 w 4572002"/>
                <a:gd name="connsiteY130" fmla="*/ 5562746 h 6858002"/>
                <a:gd name="connsiteX131" fmla="*/ 4188085 w 4572002"/>
                <a:gd name="connsiteY131" fmla="*/ 5547578 h 6858002"/>
                <a:gd name="connsiteX132" fmla="*/ 4198231 w 4572002"/>
                <a:gd name="connsiteY132" fmla="*/ 5531694 h 6858002"/>
                <a:gd name="connsiteX133" fmla="*/ 4198232 w 4572002"/>
                <a:gd name="connsiteY133" fmla="*/ 5531692 h 6858002"/>
                <a:gd name="connsiteX134" fmla="*/ 4206630 w 4572002"/>
                <a:gd name="connsiteY134" fmla="*/ 5520422 h 6858002"/>
                <a:gd name="connsiteX135" fmla="*/ 4208850 w 4572002"/>
                <a:gd name="connsiteY135" fmla="*/ 5507668 h 6858002"/>
                <a:gd name="connsiteX136" fmla="*/ 4208850 w 4572002"/>
                <a:gd name="connsiteY136" fmla="*/ 5507667 h 6858002"/>
                <a:gd name="connsiteX137" fmla="*/ 4204327 w 4572002"/>
                <a:gd name="connsiteY137" fmla="*/ 5480637 h 6858002"/>
                <a:gd name="connsiteX138" fmla="*/ 4192704 w 4572002"/>
                <a:gd name="connsiteY138" fmla="*/ 5425582 h 6858002"/>
                <a:gd name="connsiteX139" fmla="*/ 4184513 w 4572002"/>
                <a:gd name="connsiteY139" fmla="*/ 5385384 h 6858002"/>
                <a:gd name="connsiteX140" fmla="*/ 4179637 w 4572002"/>
                <a:gd name="connsiteY140" fmla="*/ 5355014 h 6858002"/>
                <a:gd name="connsiteX141" fmla="*/ 4183557 w 4572002"/>
                <a:gd name="connsiteY141" fmla="*/ 5321350 h 6858002"/>
                <a:gd name="connsiteX142" fmla="*/ 4208517 w 4572002"/>
                <a:gd name="connsiteY142" fmla="*/ 5272797 h 6858002"/>
                <a:gd name="connsiteX143" fmla="*/ 4225669 w 4572002"/>
                <a:gd name="connsiteY143" fmla="*/ 5241089 h 6858002"/>
                <a:gd name="connsiteX144" fmla="*/ 4231973 w 4572002"/>
                <a:gd name="connsiteY144" fmla="*/ 5229433 h 6858002"/>
                <a:gd name="connsiteX145" fmla="*/ 4232139 w 4572002"/>
                <a:gd name="connsiteY145" fmla="*/ 5179068 h 6858002"/>
                <a:gd name="connsiteX146" fmla="*/ 4232139 w 4572002"/>
                <a:gd name="connsiteY146" fmla="*/ 5179067 h 6858002"/>
                <a:gd name="connsiteX147" fmla="*/ 4229593 w 4572002"/>
                <a:gd name="connsiteY147" fmla="*/ 5172090 h 6858002"/>
                <a:gd name="connsiteX148" fmla="*/ 4228901 w 4572002"/>
                <a:gd name="connsiteY148" fmla="*/ 5166114 h 6858002"/>
                <a:gd name="connsiteX149" fmla="*/ 4235616 w 4572002"/>
                <a:gd name="connsiteY149" fmla="*/ 5133225 h 6858002"/>
                <a:gd name="connsiteX150" fmla="*/ 4235616 w 4572002"/>
                <a:gd name="connsiteY150" fmla="*/ 5133224 h 6858002"/>
                <a:gd name="connsiteX151" fmla="*/ 4235615 w 4572002"/>
                <a:gd name="connsiteY151" fmla="*/ 5133220 h 6858002"/>
                <a:gd name="connsiteX152" fmla="*/ 4228473 w 4572002"/>
                <a:gd name="connsiteY152" fmla="*/ 5102461 h 6858002"/>
                <a:gd name="connsiteX153" fmla="*/ 4222587 w 4572002"/>
                <a:gd name="connsiteY153" fmla="*/ 5087441 h 6858002"/>
                <a:gd name="connsiteX154" fmla="*/ 4222582 w 4572002"/>
                <a:gd name="connsiteY154" fmla="*/ 5087423 h 6858002"/>
                <a:gd name="connsiteX155" fmla="*/ 4209468 w 4572002"/>
                <a:gd name="connsiteY155" fmla="*/ 5041521 h 6858002"/>
                <a:gd name="connsiteX156" fmla="*/ 4182989 w 4572002"/>
                <a:gd name="connsiteY156" fmla="*/ 4987037 h 6858002"/>
                <a:gd name="connsiteX157" fmla="*/ 4165707 w 4572002"/>
                <a:gd name="connsiteY157" fmla="*/ 4957454 h 6858002"/>
                <a:gd name="connsiteX158" fmla="*/ 4158155 w 4572002"/>
                <a:gd name="connsiteY158" fmla="*/ 4933805 h 6858002"/>
                <a:gd name="connsiteX159" fmla="*/ 4159557 w 4572002"/>
                <a:gd name="connsiteY159" fmla="*/ 4912169 h 6858002"/>
                <a:gd name="connsiteX160" fmla="*/ 4161262 w 4572002"/>
                <a:gd name="connsiteY160" fmla="*/ 4889276 h 6858002"/>
                <a:gd name="connsiteX161" fmla="*/ 4161262 w 4572002"/>
                <a:gd name="connsiteY161" fmla="*/ 4889275 h 6858002"/>
                <a:gd name="connsiteX162" fmla="*/ 4156484 w 4572002"/>
                <a:gd name="connsiteY162" fmla="*/ 4867614 h 6858002"/>
                <a:gd name="connsiteX163" fmla="*/ 4153733 w 4572002"/>
                <a:gd name="connsiteY163" fmla="*/ 4863343 h 6858002"/>
                <a:gd name="connsiteX164" fmla="*/ 4151983 w 4572002"/>
                <a:gd name="connsiteY164" fmla="*/ 4857317 h 6858002"/>
                <a:gd name="connsiteX165" fmla="*/ 4131552 w 4572002"/>
                <a:gd name="connsiteY165" fmla="*/ 4828916 h 6858002"/>
                <a:gd name="connsiteX166" fmla="*/ 4116716 w 4572002"/>
                <a:gd name="connsiteY166" fmla="*/ 4800483 h 6858002"/>
                <a:gd name="connsiteX167" fmla="*/ 4118025 w 4572002"/>
                <a:gd name="connsiteY167" fmla="*/ 4767765 h 6858002"/>
                <a:gd name="connsiteX168" fmla="*/ 4127932 w 4572002"/>
                <a:gd name="connsiteY168" fmla="*/ 4677656 h 6858002"/>
                <a:gd name="connsiteX169" fmla="*/ 4135934 w 4572002"/>
                <a:gd name="connsiteY169" fmla="*/ 4659175 h 6858002"/>
                <a:gd name="connsiteX170" fmla="*/ 4195944 w 4572002"/>
                <a:gd name="connsiteY170" fmla="*/ 4482005 h 6858002"/>
                <a:gd name="connsiteX171" fmla="*/ 4196706 w 4572002"/>
                <a:gd name="connsiteY171" fmla="*/ 4363891 h 6858002"/>
                <a:gd name="connsiteX172" fmla="*/ 4196706 w 4572002"/>
                <a:gd name="connsiteY172" fmla="*/ 4363890 h 6858002"/>
                <a:gd name="connsiteX173" fmla="*/ 4187752 w 4572002"/>
                <a:gd name="connsiteY173" fmla="*/ 4324645 h 6858002"/>
                <a:gd name="connsiteX174" fmla="*/ 4147936 w 4572002"/>
                <a:gd name="connsiteY174" fmla="*/ 4253014 h 6858002"/>
                <a:gd name="connsiteX175" fmla="*/ 4211111 w 4572002"/>
                <a:gd name="connsiteY175" fmla="*/ 2836172 h 6858002"/>
                <a:gd name="connsiteX176" fmla="*/ 4202421 w 4572002"/>
                <a:gd name="connsiteY176" fmla="*/ 2848793 h 6858002"/>
                <a:gd name="connsiteX177" fmla="*/ 4186816 w 4572002"/>
                <a:gd name="connsiteY177" fmla="*/ 2897785 h 6858002"/>
                <a:gd name="connsiteX178" fmla="*/ 4185787 w 4572002"/>
                <a:gd name="connsiteY178" fmla="*/ 2903551 h 6858002"/>
                <a:gd name="connsiteX179" fmla="*/ 4182513 w 4572002"/>
                <a:gd name="connsiteY179" fmla="*/ 2914328 h 6858002"/>
                <a:gd name="connsiteX180" fmla="*/ 4177882 w 4572002"/>
                <a:gd name="connsiteY180" fmla="*/ 2947858 h 6858002"/>
                <a:gd name="connsiteX181" fmla="*/ 4177881 w 4572002"/>
                <a:gd name="connsiteY181" fmla="*/ 2947862 h 6858002"/>
                <a:gd name="connsiteX182" fmla="*/ 4177881 w 4572002"/>
                <a:gd name="connsiteY182" fmla="*/ 2947863 h 6858002"/>
                <a:gd name="connsiteX183" fmla="*/ 4181465 w 4572002"/>
                <a:gd name="connsiteY183" fmla="*/ 2982149 h 6858002"/>
                <a:gd name="connsiteX184" fmla="*/ 4193158 w 4572002"/>
                <a:gd name="connsiteY184" fmla="*/ 3077402 h 6858002"/>
                <a:gd name="connsiteX185" fmla="*/ 4180703 w 4572002"/>
                <a:gd name="connsiteY185" fmla="*/ 3172654 h 6858002"/>
                <a:gd name="connsiteX186" fmla="*/ 4133076 w 4572002"/>
                <a:gd name="connsiteY186" fmla="*/ 3489467 h 6858002"/>
                <a:gd name="connsiteX187" fmla="*/ 4110977 w 4572002"/>
                <a:gd name="connsiteY187" fmla="*/ 3544713 h 6858002"/>
                <a:gd name="connsiteX188" fmla="*/ 4093355 w 4572002"/>
                <a:gd name="connsiteY188" fmla="*/ 3574408 h 6858002"/>
                <a:gd name="connsiteX189" fmla="*/ 4093355 w 4572002"/>
                <a:gd name="connsiteY189" fmla="*/ 3574409 h 6858002"/>
                <a:gd name="connsiteX190" fmla="*/ 4105453 w 4572002"/>
                <a:gd name="connsiteY190" fmla="*/ 3606818 h 6858002"/>
                <a:gd name="connsiteX191" fmla="*/ 4118979 w 4572002"/>
                <a:gd name="connsiteY191" fmla="*/ 3630633 h 6858002"/>
                <a:gd name="connsiteX192" fmla="*/ 4136708 w 4572002"/>
                <a:gd name="connsiteY192" fmla="*/ 3654416 h 6858002"/>
                <a:gd name="connsiteX193" fmla="*/ 4140382 w 4572002"/>
                <a:gd name="connsiteY193" fmla="*/ 3668940 h 6858002"/>
                <a:gd name="connsiteX194" fmla="*/ 4143220 w 4572002"/>
                <a:gd name="connsiteY194" fmla="*/ 3680164 h 6858002"/>
                <a:gd name="connsiteX195" fmla="*/ 4139172 w 4572002"/>
                <a:gd name="connsiteY195" fmla="*/ 3734837 h 6858002"/>
                <a:gd name="connsiteX196" fmla="*/ 4139172 w 4572002"/>
                <a:gd name="connsiteY196" fmla="*/ 3734838 h 6858002"/>
                <a:gd name="connsiteX197" fmla="*/ 4139554 w 4572002"/>
                <a:gd name="connsiteY197" fmla="*/ 3754653 h 6858002"/>
                <a:gd name="connsiteX198" fmla="*/ 4145911 w 4572002"/>
                <a:gd name="connsiteY198" fmla="*/ 3789776 h 6858002"/>
                <a:gd name="connsiteX199" fmla="*/ 4130980 w 4572002"/>
                <a:gd name="connsiteY199" fmla="*/ 3822472 h 6858002"/>
                <a:gd name="connsiteX200" fmla="*/ 4116645 w 4572002"/>
                <a:gd name="connsiteY200" fmla="*/ 3852619 h 6858002"/>
                <a:gd name="connsiteX201" fmla="*/ 4116645 w 4572002"/>
                <a:gd name="connsiteY201" fmla="*/ 3852620 h 6858002"/>
                <a:gd name="connsiteX202" fmla="*/ 4117425 w 4572002"/>
                <a:gd name="connsiteY202" fmla="*/ 3868764 h 6858002"/>
                <a:gd name="connsiteX203" fmla="*/ 4126028 w 4572002"/>
                <a:gd name="connsiteY203" fmla="*/ 3885337 h 6858002"/>
                <a:gd name="connsiteX204" fmla="*/ 4126028 w 4572002"/>
                <a:gd name="connsiteY204" fmla="*/ 3885339 h 6858002"/>
                <a:gd name="connsiteX205" fmla="*/ 4148409 w 4572002"/>
                <a:gd name="connsiteY205" fmla="*/ 3923125 h 6858002"/>
                <a:gd name="connsiteX206" fmla="*/ 4157913 w 4572002"/>
                <a:gd name="connsiteY206" fmla="*/ 3962160 h 6858002"/>
                <a:gd name="connsiteX207" fmla="*/ 4142221 w 4572002"/>
                <a:gd name="connsiteY207" fmla="*/ 4043838 h 6858002"/>
                <a:gd name="connsiteX208" fmla="*/ 4142220 w 4572002"/>
                <a:gd name="connsiteY208" fmla="*/ 4043839 h 6858002"/>
                <a:gd name="connsiteX209" fmla="*/ 4127099 w 4572002"/>
                <a:gd name="connsiteY209" fmla="*/ 4103825 h 6858002"/>
                <a:gd name="connsiteX210" fmla="*/ 4127099 w 4572002"/>
                <a:gd name="connsiteY210" fmla="*/ 4103826 h 6858002"/>
                <a:gd name="connsiteX211" fmla="*/ 4129066 w 4572002"/>
                <a:gd name="connsiteY211" fmla="*/ 4134256 h 6858002"/>
                <a:gd name="connsiteX212" fmla="*/ 4138410 w 4572002"/>
                <a:gd name="connsiteY212" fmla="*/ 4165382 h 6858002"/>
                <a:gd name="connsiteX213" fmla="*/ 4138410 w 4572002"/>
                <a:gd name="connsiteY213" fmla="*/ 4165384 h 6858002"/>
                <a:gd name="connsiteX214" fmla="*/ 4142315 w 4572002"/>
                <a:gd name="connsiteY214" fmla="*/ 4192388 h 6858002"/>
                <a:gd name="connsiteX215" fmla="*/ 4142315 w 4572002"/>
                <a:gd name="connsiteY215" fmla="*/ 4192387 h 6858002"/>
                <a:gd name="connsiteX216" fmla="*/ 4138410 w 4572002"/>
                <a:gd name="connsiteY216" fmla="*/ 4165383 h 6858002"/>
                <a:gd name="connsiteX217" fmla="*/ 4138410 w 4572002"/>
                <a:gd name="connsiteY217" fmla="*/ 4165382 h 6858002"/>
                <a:gd name="connsiteX218" fmla="*/ 4127099 w 4572002"/>
                <a:gd name="connsiteY218" fmla="*/ 4103826 h 6858002"/>
                <a:gd name="connsiteX219" fmla="*/ 4142220 w 4572002"/>
                <a:gd name="connsiteY219" fmla="*/ 4043840 h 6858002"/>
                <a:gd name="connsiteX220" fmla="*/ 4142221 w 4572002"/>
                <a:gd name="connsiteY220" fmla="*/ 4043838 h 6858002"/>
                <a:gd name="connsiteX221" fmla="*/ 4155523 w 4572002"/>
                <a:gd name="connsiteY221" fmla="*/ 4002410 h 6858002"/>
                <a:gd name="connsiteX222" fmla="*/ 4157913 w 4572002"/>
                <a:gd name="connsiteY222" fmla="*/ 3962160 h 6858002"/>
                <a:gd name="connsiteX223" fmla="*/ 4157913 w 4572002"/>
                <a:gd name="connsiteY223" fmla="*/ 3962159 h 6858002"/>
                <a:gd name="connsiteX224" fmla="*/ 4126028 w 4572002"/>
                <a:gd name="connsiteY224" fmla="*/ 3885338 h 6858002"/>
                <a:gd name="connsiteX225" fmla="*/ 4126028 w 4572002"/>
                <a:gd name="connsiteY225" fmla="*/ 3885337 h 6858002"/>
                <a:gd name="connsiteX226" fmla="*/ 4116645 w 4572002"/>
                <a:gd name="connsiteY226" fmla="*/ 3852620 h 6858002"/>
                <a:gd name="connsiteX227" fmla="*/ 4130980 w 4572002"/>
                <a:gd name="connsiteY227" fmla="*/ 3822473 h 6858002"/>
                <a:gd name="connsiteX228" fmla="*/ 4145911 w 4572002"/>
                <a:gd name="connsiteY228" fmla="*/ 3789777 h 6858002"/>
                <a:gd name="connsiteX229" fmla="*/ 4145911 w 4572002"/>
                <a:gd name="connsiteY229" fmla="*/ 3789776 h 6858002"/>
                <a:gd name="connsiteX230" fmla="*/ 4139554 w 4572002"/>
                <a:gd name="connsiteY230" fmla="*/ 3754652 h 6858002"/>
                <a:gd name="connsiteX231" fmla="*/ 4139172 w 4572002"/>
                <a:gd name="connsiteY231" fmla="*/ 3734838 h 6858002"/>
                <a:gd name="connsiteX232" fmla="*/ 4143220 w 4572002"/>
                <a:gd name="connsiteY232" fmla="*/ 3680164 h 6858002"/>
                <a:gd name="connsiteX233" fmla="*/ 4143220 w 4572002"/>
                <a:gd name="connsiteY233" fmla="*/ 3680163 h 6858002"/>
                <a:gd name="connsiteX234" fmla="*/ 4140382 w 4572002"/>
                <a:gd name="connsiteY234" fmla="*/ 3668940 h 6858002"/>
                <a:gd name="connsiteX235" fmla="*/ 4136708 w 4572002"/>
                <a:gd name="connsiteY235" fmla="*/ 3654416 h 6858002"/>
                <a:gd name="connsiteX236" fmla="*/ 4136708 w 4572002"/>
                <a:gd name="connsiteY236" fmla="*/ 3654416 h 6858002"/>
                <a:gd name="connsiteX237" fmla="*/ 4136708 w 4572002"/>
                <a:gd name="connsiteY237" fmla="*/ 3654415 h 6858002"/>
                <a:gd name="connsiteX238" fmla="*/ 4118979 w 4572002"/>
                <a:gd name="connsiteY238" fmla="*/ 3630632 h 6858002"/>
                <a:gd name="connsiteX239" fmla="*/ 4105453 w 4572002"/>
                <a:gd name="connsiteY239" fmla="*/ 3606817 h 6858002"/>
                <a:gd name="connsiteX240" fmla="*/ 4095707 w 4572002"/>
                <a:gd name="connsiteY240" fmla="*/ 3587174 h 6858002"/>
                <a:gd name="connsiteX241" fmla="*/ 4093355 w 4572002"/>
                <a:gd name="connsiteY241" fmla="*/ 3574408 h 6858002"/>
                <a:gd name="connsiteX242" fmla="*/ 4098434 w 4572002"/>
                <a:gd name="connsiteY242" fmla="*/ 3562321 h 6858002"/>
                <a:gd name="connsiteX243" fmla="*/ 4110977 w 4572002"/>
                <a:gd name="connsiteY243" fmla="*/ 3544714 h 6858002"/>
                <a:gd name="connsiteX244" fmla="*/ 4133076 w 4572002"/>
                <a:gd name="connsiteY244" fmla="*/ 3489468 h 6858002"/>
                <a:gd name="connsiteX245" fmla="*/ 4180703 w 4572002"/>
                <a:gd name="connsiteY245" fmla="*/ 3172655 h 6858002"/>
                <a:gd name="connsiteX246" fmla="*/ 4193158 w 4572002"/>
                <a:gd name="connsiteY246" fmla="*/ 3077402 h 6858002"/>
                <a:gd name="connsiteX247" fmla="*/ 4193158 w 4572002"/>
                <a:gd name="connsiteY247" fmla="*/ 3077401 h 6858002"/>
                <a:gd name="connsiteX248" fmla="*/ 4181465 w 4572002"/>
                <a:gd name="connsiteY248" fmla="*/ 2982148 h 6858002"/>
                <a:gd name="connsiteX249" fmla="*/ 4177881 w 4572002"/>
                <a:gd name="connsiteY249" fmla="*/ 2947863 h 6858002"/>
                <a:gd name="connsiteX250" fmla="*/ 4177882 w 4572002"/>
                <a:gd name="connsiteY250" fmla="*/ 2947858 h 6858002"/>
                <a:gd name="connsiteX251" fmla="*/ 4185787 w 4572002"/>
                <a:gd name="connsiteY251" fmla="*/ 2903551 h 6858002"/>
                <a:gd name="connsiteX252" fmla="*/ 4202421 w 4572002"/>
                <a:gd name="connsiteY252" fmla="*/ 2848794 h 6858002"/>
                <a:gd name="connsiteX253" fmla="*/ 4211111 w 4572002"/>
                <a:gd name="connsiteY253" fmla="*/ 2836173 h 6858002"/>
                <a:gd name="connsiteX254" fmla="*/ 3726625 w 4572002"/>
                <a:gd name="connsiteY254" fmla="*/ 1508458 h 6858002"/>
                <a:gd name="connsiteX255" fmla="*/ 3698531 w 4572002"/>
                <a:gd name="connsiteY255" fmla="*/ 1596214 h 6858002"/>
                <a:gd name="connsiteX256" fmla="*/ 3700436 w 4572002"/>
                <a:gd name="connsiteY256" fmla="*/ 1624981 h 6858002"/>
                <a:gd name="connsiteX257" fmla="*/ 3757017 w 4572002"/>
                <a:gd name="connsiteY257" fmla="*/ 1697754 h 6858002"/>
                <a:gd name="connsiteX258" fmla="*/ 3779686 w 4572002"/>
                <a:gd name="connsiteY258" fmla="*/ 1733189 h 6858002"/>
                <a:gd name="connsiteX259" fmla="*/ 3821407 w 4572002"/>
                <a:gd name="connsiteY259" fmla="*/ 1833776 h 6858002"/>
                <a:gd name="connsiteX260" fmla="*/ 3829028 w 4572002"/>
                <a:gd name="connsiteY260" fmla="*/ 1842159 h 6858002"/>
                <a:gd name="connsiteX261" fmla="*/ 3919519 w 4572002"/>
                <a:gd name="connsiteY261" fmla="*/ 1916455 h 6858002"/>
                <a:gd name="connsiteX262" fmla="*/ 3934949 w 4572002"/>
                <a:gd name="connsiteY262" fmla="*/ 1933220 h 6858002"/>
                <a:gd name="connsiteX263" fmla="*/ 3958954 w 4572002"/>
                <a:gd name="connsiteY263" fmla="*/ 1953414 h 6858002"/>
                <a:gd name="connsiteX264" fmla="*/ 4005437 w 4572002"/>
                <a:gd name="connsiteY264" fmla="*/ 2016470 h 6858002"/>
                <a:gd name="connsiteX265" fmla="*/ 4020296 w 4572002"/>
                <a:gd name="connsiteY265" fmla="*/ 2094579 h 6858002"/>
                <a:gd name="connsiteX266" fmla="*/ 4042967 w 4572002"/>
                <a:gd name="connsiteY266" fmla="*/ 2188880 h 6858002"/>
                <a:gd name="connsiteX267" fmla="*/ 4058207 w 4572002"/>
                <a:gd name="connsiteY267" fmla="*/ 2228315 h 6858002"/>
                <a:gd name="connsiteX268" fmla="*/ 4087164 w 4572002"/>
                <a:gd name="connsiteY268" fmla="*/ 2334045 h 6858002"/>
                <a:gd name="connsiteX269" fmla="*/ 4111549 w 4572002"/>
                <a:gd name="connsiteY269" fmla="*/ 2409486 h 6858002"/>
                <a:gd name="connsiteX270" fmla="*/ 4128650 w 4572002"/>
                <a:gd name="connsiteY270" fmla="*/ 2435913 h 6858002"/>
                <a:gd name="connsiteX271" fmla="*/ 4134481 w 4572002"/>
                <a:gd name="connsiteY271" fmla="*/ 2463018 h 6858002"/>
                <a:gd name="connsiteX272" fmla="*/ 4125839 w 4572002"/>
                <a:gd name="connsiteY272" fmla="*/ 2518262 h 6858002"/>
                <a:gd name="connsiteX273" fmla="*/ 4125838 w 4572002"/>
                <a:gd name="connsiteY273" fmla="*/ 2518264 h 6858002"/>
                <a:gd name="connsiteX274" fmla="*/ 4122194 w 4572002"/>
                <a:gd name="connsiteY274" fmla="*/ 2545006 h 6858002"/>
                <a:gd name="connsiteX275" fmla="*/ 4122194 w 4572002"/>
                <a:gd name="connsiteY275" fmla="*/ 2545007 h 6858002"/>
                <a:gd name="connsiteX276" fmla="*/ 4126408 w 4572002"/>
                <a:gd name="connsiteY276" fmla="*/ 2571035 h 6858002"/>
                <a:gd name="connsiteX277" fmla="*/ 4199563 w 4572002"/>
                <a:gd name="connsiteY277" fmla="*/ 2668002 h 6858002"/>
                <a:gd name="connsiteX278" fmla="*/ 4247953 w 4572002"/>
                <a:gd name="connsiteY278" fmla="*/ 2745349 h 6858002"/>
                <a:gd name="connsiteX279" fmla="*/ 4247954 w 4572002"/>
                <a:gd name="connsiteY279" fmla="*/ 2745352 h 6858002"/>
                <a:gd name="connsiteX280" fmla="*/ 4253873 w 4572002"/>
                <a:gd name="connsiteY280" fmla="*/ 2778006 h 6858002"/>
                <a:gd name="connsiteX281" fmla="*/ 4253453 w 4572002"/>
                <a:gd name="connsiteY281" fmla="*/ 2785440 h 6858002"/>
                <a:gd name="connsiteX282" fmla="*/ 4243374 w 4572002"/>
                <a:gd name="connsiteY282" fmla="*/ 2811780 h 6858002"/>
                <a:gd name="connsiteX283" fmla="*/ 4243371 w 4572002"/>
                <a:gd name="connsiteY283" fmla="*/ 2811787 h 6858002"/>
                <a:gd name="connsiteX284" fmla="*/ 4243372 w 4572002"/>
                <a:gd name="connsiteY284" fmla="*/ 2811787 h 6858002"/>
                <a:gd name="connsiteX285" fmla="*/ 4243374 w 4572002"/>
                <a:gd name="connsiteY285" fmla="*/ 2811780 h 6858002"/>
                <a:gd name="connsiteX286" fmla="*/ 4253025 w 4572002"/>
                <a:gd name="connsiteY286" fmla="*/ 2793023 h 6858002"/>
                <a:gd name="connsiteX287" fmla="*/ 4253453 w 4572002"/>
                <a:gd name="connsiteY287" fmla="*/ 2785440 h 6858002"/>
                <a:gd name="connsiteX288" fmla="*/ 4254654 w 4572002"/>
                <a:gd name="connsiteY288" fmla="*/ 2782305 h 6858002"/>
                <a:gd name="connsiteX289" fmla="*/ 4253873 w 4572002"/>
                <a:gd name="connsiteY289" fmla="*/ 2778006 h 6858002"/>
                <a:gd name="connsiteX290" fmla="*/ 4254284 w 4572002"/>
                <a:gd name="connsiteY290" fmla="*/ 2770758 h 6858002"/>
                <a:gd name="connsiteX291" fmla="*/ 4247954 w 4572002"/>
                <a:gd name="connsiteY291" fmla="*/ 2745352 h 6858002"/>
                <a:gd name="connsiteX292" fmla="*/ 4247953 w 4572002"/>
                <a:gd name="connsiteY292" fmla="*/ 2745348 h 6858002"/>
                <a:gd name="connsiteX293" fmla="*/ 4199563 w 4572002"/>
                <a:gd name="connsiteY293" fmla="*/ 2668001 h 6858002"/>
                <a:gd name="connsiteX294" fmla="*/ 4126408 w 4572002"/>
                <a:gd name="connsiteY294" fmla="*/ 2571034 h 6858002"/>
                <a:gd name="connsiteX295" fmla="*/ 4122194 w 4572002"/>
                <a:gd name="connsiteY295" fmla="*/ 2545007 h 6858002"/>
                <a:gd name="connsiteX296" fmla="*/ 4125838 w 4572002"/>
                <a:gd name="connsiteY296" fmla="*/ 2518265 h 6858002"/>
                <a:gd name="connsiteX297" fmla="*/ 4125839 w 4572002"/>
                <a:gd name="connsiteY297" fmla="*/ 2518262 h 6858002"/>
                <a:gd name="connsiteX298" fmla="*/ 4132419 w 4572002"/>
                <a:gd name="connsiteY298" fmla="*/ 2490551 h 6858002"/>
                <a:gd name="connsiteX299" fmla="*/ 4134481 w 4572002"/>
                <a:gd name="connsiteY299" fmla="*/ 2463018 h 6858002"/>
                <a:gd name="connsiteX300" fmla="*/ 4134481 w 4572002"/>
                <a:gd name="connsiteY300" fmla="*/ 2463017 h 6858002"/>
                <a:gd name="connsiteX301" fmla="*/ 4111549 w 4572002"/>
                <a:gd name="connsiteY301" fmla="*/ 2409485 h 6858002"/>
                <a:gd name="connsiteX302" fmla="*/ 4087164 w 4572002"/>
                <a:gd name="connsiteY302" fmla="*/ 2334044 h 6858002"/>
                <a:gd name="connsiteX303" fmla="*/ 4058207 w 4572002"/>
                <a:gd name="connsiteY303" fmla="*/ 2228314 h 6858002"/>
                <a:gd name="connsiteX304" fmla="*/ 4042967 w 4572002"/>
                <a:gd name="connsiteY304" fmla="*/ 2188879 h 6858002"/>
                <a:gd name="connsiteX305" fmla="*/ 4020296 w 4572002"/>
                <a:gd name="connsiteY305" fmla="*/ 2094578 h 6858002"/>
                <a:gd name="connsiteX306" fmla="*/ 4005437 w 4572002"/>
                <a:gd name="connsiteY306" fmla="*/ 2016469 h 6858002"/>
                <a:gd name="connsiteX307" fmla="*/ 3958954 w 4572002"/>
                <a:gd name="connsiteY307" fmla="*/ 1953413 h 6858002"/>
                <a:gd name="connsiteX308" fmla="*/ 3934949 w 4572002"/>
                <a:gd name="connsiteY308" fmla="*/ 1933219 h 6858002"/>
                <a:gd name="connsiteX309" fmla="*/ 3919519 w 4572002"/>
                <a:gd name="connsiteY309" fmla="*/ 1916454 h 6858002"/>
                <a:gd name="connsiteX310" fmla="*/ 3829028 w 4572002"/>
                <a:gd name="connsiteY310" fmla="*/ 1842158 h 6858002"/>
                <a:gd name="connsiteX311" fmla="*/ 3821407 w 4572002"/>
                <a:gd name="connsiteY311" fmla="*/ 1833775 h 6858002"/>
                <a:gd name="connsiteX312" fmla="*/ 3779686 w 4572002"/>
                <a:gd name="connsiteY312" fmla="*/ 1733188 h 6858002"/>
                <a:gd name="connsiteX313" fmla="*/ 3757018 w 4572002"/>
                <a:gd name="connsiteY313" fmla="*/ 1697753 h 6858002"/>
                <a:gd name="connsiteX314" fmla="*/ 3700436 w 4572002"/>
                <a:gd name="connsiteY314" fmla="*/ 1624980 h 6858002"/>
                <a:gd name="connsiteX315" fmla="*/ 3698532 w 4572002"/>
                <a:gd name="connsiteY315" fmla="*/ 1596213 h 6858002"/>
                <a:gd name="connsiteX316" fmla="*/ 3745230 w 4572002"/>
                <a:gd name="connsiteY316" fmla="*/ 1459073 h 6858002"/>
                <a:gd name="connsiteX317" fmla="*/ 3745229 w 4572002"/>
                <a:gd name="connsiteY317" fmla="*/ 1459074 h 6858002"/>
                <a:gd name="connsiteX318" fmla="*/ 3736012 w 4572002"/>
                <a:gd name="connsiteY318" fmla="*/ 1481572 h 6858002"/>
                <a:gd name="connsiteX319" fmla="*/ 3764423 w 4572002"/>
                <a:gd name="connsiteY319" fmla="*/ 1268758 h 6858002"/>
                <a:gd name="connsiteX320" fmla="*/ 3769590 w 4572002"/>
                <a:gd name="connsiteY320" fmla="*/ 1286070 h 6858002"/>
                <a:gd name="connsiteX321" fmla="*/ 3791927 w 4572002"/>
                <a:gd name="connsiteY321" fmla="*/ 1350628 h 6858002"/>
                <a:gd name="connsiteX322" fmla="*/ 3786333 w 4572002"/>
                <a:gd name="connsiteY322" fmla="*/ 1413840 h 6858002"/>
                <a:gd name="connsiteX323" fmla="*/ 3791928 w 4572002"/>
                <a:gd name="connsiteY323" fmla="*/ 1350627 h 6858002"/>
                <a:gd name="connsiteX324" fmla="*/ 3769590 w 4572002"/>
                <a:gd name="connsiteY324" fmla="*/ 1286069 h 6858002"/>
                <a:gd name="connsiteX325" fmla="*/ 3706152 w 4572002"/>
                <a:gd name="connsiteY325" fmla="*/ 773035 h 6858002"/>
                <a:gd name="connsiteX326" fmla="*/ 3706152 w 4572002"/>
                <a:gd name="connsiteY326" fmla="*/ 773036 h 6858002"/>
                <a:gd name="connsiteX327" fmla="*/ 3714152 w 4572002"/>
                <a:gd name="connsiteY327" fmla="*/ 854380 h 6858002"/>
                <a:gd name="connsiteX328" fmla="*/ 3745205 w 4572002"/>
                <a:gd name="connsiteY328" fmla="*/ 915344 h 6858002"/>
                <a:gd name="connsiteX329" fmla="*/ 3755683 w 4572002"/>
                <a:gd name="connsiteY329" fmla="*/ 927156 h 6858002"/>
                <a:gd name="connsiteX330" fmla="*/ 3752063 w 4572002"/>
                <a:gd name="connsiteY330" fmla="*/ 1097088 h 6858002"/>
                <a:gd name="connsiteX331" fmla="*/ 3747681 w 4572002"/>
                <a:gd name="connsiteY331" fmla="*/ 1123186 h 6858002"/>
                <a:gd name="connsiteX332" fmla="*/ 3772400 w 4572002"/>
                <a:gd name="connsiteY332" fmla="*/ 1184029 h 6858002"/>
                <a:gd name="connsiteX333" fmla="*/ 3747682 w 4572002"/>
                <a:gd name="connsiteY333" fmla="*/ 1123185 h 6858002"/>
                <a:gd name="connsiteX334" fmla="*/ 3752064 w 4572002"/>
                <a:gd name="connsiteY334" fmla="*/ 1097087 h 6858002"/>
                <a:gd name="connsiteX335" fmla="*/ 3755684 w 4572002"/>
                <a:gd name="connsiteY335" fmla="*/ 927155 h 6858002"/>
                <a:gd name="connsiteX336" fmla="*/ 3745206 w 4572002"/>
                <a:gd name="connsiteY336" fmla="*/ 915343 h 6858002"/>
                <a:gd name="connsiteX337" fmla="*/ 3714152 w 4572002"/>
                <a:gd name="connsiteY337" fmla="*/ 854379 h 6858002"/>
                <a:gd name="connsiteX338" fmla="*/ 3761553 w 4572002"/>
                <a:gd name="connsiteY338" fmla="*/ 517851 h 6858002"/>
                <a:gd name="connsiteX339" fmla="*/ 3752635 w 4572002"/>
                <a:gd name="connsiteY339" fmla="*/ 556048 h 6858002"/>
                <a:gd name="connsiteX340" fmla="*/ 3746157 w 4572002"/>
                <a:gd name="connsiteY340" fmla="*/ 580051 h 6858002"/>
                <a:gd name="connsiteX341" fmla="*/ 3742776 w 4572002"/>
                <a:gd name="connsiteY341" fmla="*/ 642538 h 6858002"/>
                <a:gd name="connsiteX342" fmla="*/ 3730253 w 4572002"/>
                <a:gd name="connsiteY342" fmla="*/ 694928 h 6858002"/>
                <a:gd name="connsiteX343" fmla="*/ 3742777 w 4572002"/>
                <a:gd name="connsiteY343" fmla="*/ 642537 h 6858002"/>
                <a:gd name="connsiteX344" fmla="*/ 3746158 w 4572002"/>
                <a:gd name="connsiteY344" fmla="*/ 580050 h 6858002"/>
                <a:gd name="connsiteX345" fmla="*/ 3752636 w 4572002"/>
                <a:gd name="connsiteY345" fmla="*/ 556047 h 6858002"/>
                <a:gd name="connsiteX346" fmla="*/ 3774848 w 4572002"/>
                <a:gd name="connsiteY346" fmla="*/ 298169 h 6858002"/>
                <a:gd name="connsiteX347" fmla="*/ 3760065 w 4572002"/>
                <a:gd name="connsiteY347" fmla="*/ 313534 h 6858002"/>
                <a:gd name="connsiteX348" fmla="*/ 3759493 w 4572002"/>
                <a:gd name="connsiteY348" fmla="*/ 338871 h 6858002"/>
                <a:gd name="connsiteX349" fmla="*/ 3759500 w 4572002"/>
                <a:gd name="connsiteY349" fmla="*/ 338900 h 6858002"/>
                <a:gd name="connsiteX350" fmla="*/ 3769400 w 4572002"/>
                <a:gd name="connsiteY350" fmla="*/ 395640 h 6858002"/>
                <a:gd name="connsiteX351" fmla="*/ 3765590 w 4572002"/>
                <a:gd name="connsiteY351" fmla="*/ 367328 h 6858002"/>
                <a:gd name="connsiteX352" fmla="*/ 3759500 w 4572002"/>
                <a:gd name="connsiteY352" fmla="*/ 338900 h 6858002"/>
                <a:gd name="connsiteX353" fmla="*/ 3759494 w 4572002"/>
                <a:gd name="connsiteY353" fmla="*/ 338870 h 6858002"/>
                <a:gd name="connsiteX354" fmla="*/ 3760066 w 4572002"/>
                <a:gd name="connsiteY354" fmla="*/ 313533 h 6858002"/>
                <a:gd name="connsiteX355" fmla="*/ 3782393 w 4572002"/>
                <a:gd name="connsiteY355" fmla="*/ 281568 h 6858002"/>
                <a:gd name="connsiteX356" fmla="*/ 3777498 w 4572002"/>
                <a:gd name="connsiteY356" fmla="*/ 295415 h 6858002"/>
                <a:gd name="connsiteX357" fmla="*/ 3777499 w 4572002"/>
                <a:gd name="connsiteY357" fmla="*/ 295415 h 6858002"/>
                <a:gd name="connsiteX358" fmla="*/ 3769073 w 4572002"/>
                <a:gd name="connsiteY358" fmla="*/ 24486 h 6858002"/>
                <a:gd name="connsiteX359" fmla="*/ 3766810 w 4572002"/>
                <a:gd name="connsiteY359" fmla="*/ 74129 h 6858002"/>
                <a:gd name="connsiteX360" fmla="*/ 3772734 w 4572002"/>
                <a:gd name="connsiteY360" fmla="*/ 125861 h 6858002"/>
                <a:gd name="connsiteX361" fmla="*/ 3777129 w 4572002"/>
                <a:gd name="connsiteY361" fmla="*/ 153387 h 6858002"/>
                <a:gd name="connsiteX362" fmla="*/ 3785402 w 4572002"/>
                <a:gd name="connsiteY362" fmla="*/ 228944 h 6858002"/>
                <a:gd name="connsiteX363" fmla="*/ 3780943 w 4572002"/>
                <a:gd name="connsiteY363" fmla="*/ 177271 h 6858002"/>
                <a:gd name="connsiteX364" fmla="*/ 3777129 w 4572002"/>
                <a:gd name="connsiteY364" fmla="*/ 153387 h 6858002"/>
                <a:gd name="connsiteX365" fmla="*/ 3776930 w 4572002"/>
                <a:gd name="connsiteY365" fmla="*/ 151569 h 6858002"/>
                <a:gd name="connsiteX366" fmla="*/ 3766811 w 4572002"/>
                <a:gd name="connsiteY366" fmla="*/ 74129 h 6858002"/>
                <a:gd name="connsiteX367" fmla="*/ 3766492 w 4572002"/>
                <a:gd name="connsiteY367" fmla="*/ 0 h 6858002"/>
                <a:gd name="connsiteX368" fmla="*/ 4230600 w 4572002"/>
                <a:gd name="connsiteY368" fmla="*/ 0 h 6858002"/>
                <a:gd name="connsiteX369" fmla="*/ 4229473 w 4572002"/>
                <a:gd name="connsiteY369" fmla="*/ 2817 h 6858002"/>
                <a:gd name="connsiteX370" fmla="*/ 4215375 w 4572002"/>
                <a:gd name="connsiteY370" fmla="*/ 63587 h 6858002"/>
                <a:gd name="connsiteX371" fmla="*/ 4201468 w 4572002"/>
                <a:gd name="connsiteY371" fmla="*/ 176939 h 6858002"/>
                <a:gd name="connsiteX372" fmla="*/ 4193466 w 4572002"/>
                <a:gd name="connsiteY372" fmla="*/ 200182 h 6858002"/>
                <a:gd name="connsiteX373" fmla="*/ 4155554 w 4572002"/>
                <a:gd name="connsiteY373" fmla="*/ 340774 h 6858002"/>
                <a:gd name="connsiteX374" fmla="*/ 4156319 w 4572002"/>
                <a:gd name="connsiteY374" fmla="*/ 453364 h 6858002"/>
                <a:gd name="connsiteX375" fmla="*/ 4158033 w 4572002"/>
                <a:gd name="connsiteY375" fmla="*/ 462126 h 6858002"/>
                <a:gd name="connsiteX376" fmla="*/ 4170605 w 4572002"/>
                <a:gd name="connsiteY376" fmla="*/ 505182 h 6858002"/>
                <a:gd name="connsiteX377" fmla="*/ 4167177 w 4572002"/>
                <a:gd name="connsiteY377" fmla="*/ 571860 h 6858002"/>
                <a:gd name="connsiteX378" fmla="*/ 4149840 w 4572002"/>
                <a:gd name="connsiteY378" fmla="*/ 617772 h 6858002"/>
                <a:gd name="connsiteX379" fmla="*/ 4149078 w 4572002"/>
                <a:gd name="connsiteY379" fmla="*/ 674923 h 6858002"/>
                <a:gd name="connsiteX380" fmla="*/ 4159937 w 4572002"/>
                <a:gd name="connsiteY380" fmla="*/ 740268 h 6858002"/>
                <a:gd name="connsiteX381" fmla="*/ 4162223 w 4572002"/>
                <a:gd name="connsiteY381" fmla="*/ 769605 h 6858002"/>
                <a:gd name="connsiteX382" fmla="*/ 4184703 w 4572002"/>
                <a:gd name="connsiteY382" fmla="*/ 850189 h 6858002"/>
                <a:gd name="connsiteX383" fmla="*/ 4179179 w 4572002"/>
                <a:gd name="connsiteY383" fmla="*/ 898198 h 6858002"/>
                <a:gd name="connsiteX384" fmla="*/ 4164319 w 4572002"/>
                <a:gd name="connsiteY384" fmla="*/ 945444 h 6858002"/>
                <a:gd name="connsiteX385" fmla="*/ 4150030 w 4572002"/>
                <a:gd name="connsiteY385" fmla="*/ 975733 h 6858002"/>
                <a:gd name="connsiteX386" fmla="*/ 4139934 w 4572002"/>
                <a:gd name="connsiteY386" fmla="*/ 1036887 h 6858002"/>
                <a:gd name="connsiteX387" fmla="*/ 4141458 w 4572002"/>
                <a:gd name="connsiteY387" fmla="*/ 1048125 h 6858002"/>
                <a:gd name="connsiteX388" fmla="*/ 4154032 w 4572002"/>
                <a:gd name="connsiteY388" fmla="*/ 1230633 h 6858002"/>
                <a:gd name="connsiteX389" fmla="*/ 4174225 w 4572002"/>
                <a:gd name="connsiteY389" fmla="*/ 1303024 h 6858002"/>
                <a:gd name="connsiteX390" fmla="*/ 4176701 w 4572002"/>
                <a:gd name="connsiteY390" fmla="*/ 1318456 h 6858002"/>
                <a:gd name="connsiteX391" fmla="*/ 4199372 w 4572002"/>
                <a:gd name="connsiteY391" fmla="*/ 1472575 h 6858002"/>
                <a:gd name="connsiteX392" fmla="*/ 4200325 w 4572002"/>
                <a:gd name="connsiteY392" fmla="*/ 1489720 h 6858002"/>
                <a:gd name="connsiteX393" fmla="*/ 4196324 w 4572002"/>
                <a:gd name="connsiteY393" fmla="*/ 1537537 h 6858002"/>
                <a:gd name="connsiteX394" fmla="*/ 4237474 w 4572002"/>
                <a:gd name="connsiteY394" fmla="*/ 1650317 h 6858002"/>
                <a:gd name="connsiteX395" fmla="*/ 4251572 w 4572002"/>
                <a:gd name="connsiteY395" fmla="*/ 1763287 h 6858002"/>
                <a:gd name="connsiteX396" fmla="*/ 4251380 w 4572002"/>
                <a:gd name="connsiteY396" fmla="*/ 1825393 h 6858002"/>
                <a:gd name="connsiteX397" fmla="*/ 4261478 w 4572002"/>
                <a:gd name="connsiteY397" fmla="*/ 1869780 h 6858002"/>
                <a:gd name="connsiteX398" fmla="*/ 4292149 w 4572002"/>
                <a:gd name="connsiteY398" fmla="*/ 1978940 h 6858002"/>
                <a:gd name="connsiteX399" fmla="*/ 4296911 w 4572002"/>
                <a:gd name="connsiteY399" fmla="*/ 2030378 h 6858002"/>
                <a:gd name="connsiteX400" fmla="*/ 4307201 w 4572002"/>
                <a:gd name="connsiteY400" fmla="*/ 2085054 h 6858002"/>
                <a:gd name="connsiteX401" fmla="*/ 4353302 w 4572002"/>
                <a:gd name="connsiteY401" fmla="*/ 2220312 h 6858002"/>
                <a:gd name="connsiteX402" fmla="*/ 4350636 w 4572002"/>
                <a:gd name="connsiteY402" fmla="*/ 2330806 h 6858002"/>
                <a:gd name="connsiteX403" fmla="*/ 4351206 w 4572002"/>
                <a:gd name="connsiteY403" fmla="*/ 2401292 h 6858002"/>
                <a:gd name="connsiteX404" fmla="*/ 4366446 w 4572002"/>
                <a:gd name="connsiteY404" fmla="*/ 2485307 h 6858002"/>
                <a:gd name="connsiteX405" fmla="*/ 4388736 w 4572002"/>
                <a:gd name="connsiteY405" fmla="*/ 2554079 h 6858002"/>
                <a:gd name="connsiteX406" fmla="*/ 4406453 w 4572002"/>
                <a:gd name="connsiteY406" fmla="*/ 2649143 h 6858002"/>
                <a:gd name="connsiteX407" fmla="*/ 4440554 w 4572002"/>
                <a:gd name="connsiteY407" fmla="*/ 2743826 h 6858002"/>
                <a:gd name="connsiteX408" fmla="*/ 4466653 w 4572002"/>
                <a:gd name="connsiteY408" fmla="*/ 2809930 h 6858002"/>
                <a:gd name="connsiteX409" fmla="*/ 4489705 w 4572002"/>
                <a:gd name="connsiteY409" fmla="*/ 2901943 h 6858002"/>
                <a:gd name="connsiteX410" fmla="*/ 4505897 w 4572002"/>
                <a:gd name="connsiteY410" fmla="*/ 3042728 h 6858002"/>
                <a:gd name="connsiteX411" fmla="*/ 4507613 w 4572002"/>
                <a:gd name="connsiteY411" fmla="*/ 3107500 h 6858002"/>
                <a:gd name="connsiteX412" fmla="*/ 4545521 w 4572002"/>
                <a:gd name="connsiteY412" fmla="*/ 3209993 h 6858002"/>
                <a:gd name="connsiteX413" fmla="*/ 4563811 w 4572002"/>
                <a:gd name="connsiteY413" fmla="*/ 3253809 h 6858002"/>
                <a:gd name="connsiteX414" fmla="*/ 4548570 w 4572002"/>
                <a:gd name="connsiteY414" fmla="*/ 3293244 h 6858002"/>
                <a:gd name="connsiteX415" fmla="*/ 4531043 w 4572002"/>
                <a:gd name="connsiteY415" fmla="*/ 3318771 h 6858002"/>
                <a:gd name="connsiteX416" fmla="*/ 4545904 w 4572002"/>
                <a:gd name="connsiteY416" fmla="*/ 3399546 h 6858002"/>
                <a:gd name="connsiteX417" fmla="*/ 4561524 w 4572002"/>
                <a:gd name="connsiteY417" fmla="*/ 3485275 h 6858002"/>
                <a:gd name="connsiteX418" fmla="*/ 4572002 w 4572002"/>
                <a:gd name="connsiteY418" fmla="*/ 3546617 h 6858002"/>
                <a:gd name="connsiteX419" fmla="*/ 4563620 w 4572002"/>
                <a:gd name="connsiteY419" fmla="*/ 3623201 h 6858002"/>
                <a:gd name="connsiteX420" fmla="*/ 4560192 w 4572002"/>
                <a:gd name="connsiteY420" fmla="*/ 3683591 h 6858002"/>
                <a:gd name="connsiteX421" fmla="*/ 4550476 w 4572002"/>
                <a:gd name="connsiteY421" fmla="*/ 3732361 h 6858002"/>
                <a:gd name="connsiteX422" fmla="*/ 4544759 w 4572002"/>
                <a:gd name="connsiteY422" fmla="*/ 3749506 h 6858002"/>
                <a:gd name="connsiteX423" fmla="*/ 4500182 w 4572002"/>
                <a:gd name="connsiteY423" fmla="*/ 3885338 h 6858002"/>
                <a:gd name="connsiteX424" fmla="*/ 4464557 w 4572002"/>
                <a:gd name="connsiteY424" fmla="*/ 4030503 h 6858002"/>
                <a:gd name="connsiteX425" fmla="*/ 4487039 w 4572002"/>
                <a:gd name="connsiteY425" fmla="*/ 4124614 h 6858002"/>
                <a:gd name="connsiteX426" fmla="*/ 4486656 w 4572002"/>
                <a:gd name="connsiteY426" fmla="*/ 4159667 h 6858002"/>
                <a:gd name="connsiteX427" fmla="*/ 4491801 w 4572002"/>
                <a:gd name="connsiteY427" fmla="*/ 4320837 h 6858002"/>
                <a:gd name="connsiteX428" fmla="*/ 4497325 w 4572002"/>
                <a:gd name="connsiteY428" fmla="*/ 4349222 h 6858002"/>
                <a:gd name="connsiteX429" fmla="*/ 4474653 w 4572002"/>
                <a:gd name="connsiteY429" fmla="*/ 4502579 h 6858002"/>
                <a:gd name="connsiteX430" fmla="*/ 4470844 w 4572002"/>
                <a:gd name="connsiteY430" fmla="*/ 4558207 h 6858002"/>
                <a:gd name="connsiteX431" fmla="*/ 4464557 w 4572002"/>
                <a:gd name="connsiteY431" fmla="*/ 4609452 h 6858002"/>
                <a:gd name="connsiteX432" fmla="*/ 4463033 w 4572002"/>
                <a:gd name="connsiteY432" fmla="*/ 4681083 h 6858002"/>
                <a:gd name="connsiteX433" fmla="*/ 4465891 w 4572002"/>
                <a:gd name="connsiteY433" fmla="*/ 4755381 h 6858002"/>
                <a:gd name="connsiteX434" fmla="*/ 4465319 w 4572002"/>
                <a:gd name="connsiteY434" fmla="*/ 4838250 h 6858002"/>
                <a:gd name="connsiteX435" fmla="*/ 4460367 w 4572002"/>
                <a:gd name="connsiteY435" fmla="*/ 4871019 h 6858002"/>
                <a:gd name="connsiteX436" fmla="*/ 4463795 w 4572002"/>
                <a:gd name="connsiteY436" fmla="*/ 4959602 h 6858002"/>
                <a:gd name="connsiteX437" fmla="*/ 4458082 w 4572002"/>
                <a:gd name="connsiteY437" fmla="*/ 5006086 h 6858002"/>
                <a:gd name="connsiteX438" fmla="*/ 4456937 w 4572002"/>
                <a:gd name="connsiteY438" fmla="*/ 5082670 h 6858002"/>
                <a:gd name="connsiteX439" fmla="*/ 4455603 w 4572002"/>
                <a:gd name="connsiteY439" fmla="*/ 5107627 h 6858002"/>
                <a:gd name="connsiteX440" fmla="*/ 4454840 w 4572002"/>
                <a:gd name="connsiteY440" fmla="*/ 5129916 h 6858002"/>
                <a:gd name="connsiteX441" fmla="*/ 4470464 w 4572002"/>
                <a:gd name="connsiteY441" fmla="*/ 5206308 h 6858002"/>
                <a:gd name="connsiteX442" fmla="*/ 4471415 w 4572002"/>
                <a:gd name="connsiteY442" fmla="*/ 5274129 h 6858002"/>
                <a:gd name="connsiteX443" fmla="*/ 4483990 w 4572002"/>
                <a:gd name="connsiteY443" fmla="*/ 5393005 h 6858002"/>
                <a:gd name="connsiteX444" fmla="*/ 4479607 w 4572002"/>
                <a:gd name="connsiteY444" fmla="*/ 5419295 h 6858002"/>
                <a:gd name="connsiteX445" fmla="*/ 4477894 w 4572002"/>
                <a:gd name="connsiteY445" fmla="*/ 5501594 h 6858002"/>
                <a:gd name="connsiteX446" fmla="*/ 4476560 w 4572002"/>
                <a:gd name="connsiteY446" fmla="*/ 5548460 h 6858002"/>
                <a:gd name="connsiteX447" fmla="*/ 4485703 w 4572002"/>
                <a:gd name="connsiteY447" fmla="*/ 5606372 h 6858002"/>
                <a:gd name="connsiteX448" fmla="*/ 4505134 w 4572002"/>
                <a:gd name="connsiteY448" fmla="*/ 5706959 h 6858002"/>
                <a:gd name="connsiteX449" fmla="*/ 4508183 w 4572002"/>
                <a:gd name="connsiteY449" fmla="*/ 5733440 h 6858002"/>
                <a:gd name="connsiteX450" fmla="*/ 4517519 w 4572002"/>
                <a:gd name="connsiteY450" fmla="*/ 5781830 h 6858002"/>
                <a:gd name="connsiteX451" fmla="*/ 4519234 w 4572002"/>
                <a:gd name="connsiteY451" fmla="*/ 5790592 h 6858002"/>
                <a:gd name="connsiteX452" fmla="*/ 4542855 w 4572002"/>
                <a:gd name="connsiteY452" fmla="*/ 5864318 h 6858002"/>
                <a:gd name="connsiteX453" fmla="*/ 4544759 w 4572002"/>
                <a:gd name="connsiteY453" fmla="*/ 5902610 h 6858002"/>
                <a:gd name="connsiteX454" fmla="*/ 4544951 w 4572002"/>
                <a:gd name="connsiteY454" fmla="*/ 6012723 h 6858002"/>
                <a:gd name="connsiteX455" fmla="*/ 4541332 w 4572002"/>
                <a:gd name="connsiteY455" fmla="*/ 6059397 h 6858002"/>
                <a:gd name="connsiteX456" fmla="*/ 4527426 w 4572002"/>
                <a:gd name="connsiteY456" fmla="*/ 6171605 h 6858002"/>
                <a:gd name="connsiteX457" fmla="*/ 4520568 w 4572002"/>
                <a:gd name="connsiteY457" fmla="*/ 6242093 h 6858002"/>
                <a:gd name="connsiteX458" fmla="*/ 4509706 w 4572002"/>
                <a:gd name="connsiteY458" fmla="*/ 6323058 h 6858002"/>
                <a:gd name="connsiteX459" fmla="*/ 4502848 w 4572002"/>
                <a:gd name="connsiteY459" fmla="*/ 6415833 h 6858002"/>
                <a:gd name="connsiteX460" fmla="*/ 4482084 w 4572002"/>
                <a:gd name="connsiteY460" fmla="*/ 6584812 h 6858002"/>
                <a:gd name="connsiteX461" fmla="*/ 4460557 w 4572002"/>
                <a:gd name="connsiteY461" fmla="*/ 6748458 h 6858002"/>
                <a:gd name="connsiteX462" fmla="*/ 4441507 w 4572002"/>
                <a:gd name="connsiteY462" fmla="*/ 6815516 h 6858002"/>
                <a:gd name="connsiteX463" fmla="*/ 4431806 w 4572002"/>
                <a:gd name="connsiteY463" fmla="*/ 6858001 h 6858002"/>
                <a:gd name="connsiteX464" fmla="*/ 4259554 w 4572002"/>
                <a:gd name="connsiteY464" fmla="*/ 6858001 h 6858002"/>
                <a:gd name="connsiteX465" fmla="*/ 4259554 w 4572002"/>
                <a:gd name="connsiteY465" fmla="*/ 6858002 h 6858002"/>
                <a:gd name="connsiteX466" fmla="*/ 0 w 4572002"/>
                <a:gd name="connsiteY466" fmla="*/ 6858002 h 6858002"/>
                <a:gd name="connsiteX467" fmla="*/ 0 w 4572002"/>
                <a:gd name="connsiteY467" fmla="*/ 2 h 6858002"/>
                <a:gd name="connsiteX468" fmla="*/ 3766492 w 4572002"/>
                <a:gd name="connsiteY468" fmla="*/ 1 h 6858002"/>
                <a:gd name="connsiteX469" fmla="*/ 3769210 w 4572002"/>
                <a:gd name="connsiteY469" fmla="*/ 21486 h 685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</a:cxnLst>
              <a:rect l="l" t="t" r="r" b="b"/>
              <a:pathLst>
                <a:path w="4572002" h="6858002">
                  <a:moveTo>
                    <a:pt x="4214994" y="6564620"/>
                  </a:moveTo>
                  <a:lnTo>
                    <a:pt x="4214994" y="6564621"/>
                  </a:lnTo>
                  <a:cubicBezTo>
                    <a:pt x="4225281" y="6575479"/>
                    <a:pt x="4231378" y="6582147"/>
                    <a:pt x="4237474" y="6588626"/>
                  </a:cubicBezTo>
                  <a:lnTo>
                    <a:pt x="4254096" y="6625225"/>
                  </a:lnTo>
                  <a:lnTo>
                    <a:pt x="4247001" y="6662540"/>
                  </a:lnTo>
                  <a:lnTo>
                    <a:pt x="4247000" y="6662541"/>
                  </a:lnTo>
                  <a:lnTo>
                    <a:pt x="4246999" y="6662544"/>
                  </a:lnTo>
                  <a:lnTo>
                    <a:pt x="4235550" y="6683027"/>
                  </a:lnTo>
                  <a:lnTo>
                    <a:pt x="4232403" y="6702976"/>
                  </a:lnTo>
                  <a:lnTo>
                    <a:pt x="4232403" y="6702977"/>
                  </a:lnTo>
                  <a:cubicBezTo>
                    <a:pt x="4232808" y="6716169"/>
                    <a:pt x="4237951" y="6729219"/>
                    <a:pt x="4246238" y="6742553"/>
                  </a:cubicBezTo>
                  <a:lnTo>
                    <a:pt x="4246239" y="6742555"/>
                  </a:lnTo>
                  <a:lnTo>
                    <a:pt x="4265716" y="6812062"/>
                  </a:lnTo>
                  <a:lnTo>
                    <a:pt x="4265717" y="6812064"/>
                  </a:lnTo>
                  <a:lnTo>
                    <a:pt x="4265717" y="6812063"/>
                  </a:lnTo>
                  <a:lnTo>
                    <a:pt x="4265716" y="6812062"/>
                  </a:lnTo>
                  <a:lnTo>
                    <a:pt x="4260942" y="6776800"/>
                  </a:lnTo>
                  <a:lnTo>
                    <a:pt x="4246239" y="6742555"/>
                  </a:lnTo>
                  <a:lnTo>
                    <a:pt x="4246238" y="6742552"/>
                  </a:lnTo>
                  <a:lnTo>
                    <a:pt x="4232403" y="6702976"/>
                  </a:lnTo>
                  <a:lnTo>
                    <a:pt x="4246999" y="6662544"/>
                  </a:lnTo>
                  <a:lnTo>
                    <a:pt x="4247000" y="6662542"/>
                  </a:lnTo>
                  <a:lnTo>
                    <a:pt x="4247001" y="6662540"/>
                  </a:lnTo>
                  <a:lnTo>
                    <a:pt x="4254084" y="6645552"/>
                  </a:lnTo>
                  <a:lnTo>
                    <a:pt x="4254096" y="6625225"/>
                  </a:lnTo>
                  <a:lnTo>
                    <a:pt x="4254096" y="6625224"/>
                  </a:lnTo>
                  <a:cubicBezTo>
                    <a:pt x="4252000" y="6611341"/>
                    <a:pt x="4245951" y="6597578"/>
                    <a:pt x="4237474" y="6588625"/>
                  </a:cubicBezTo>
                  <a:close/>
                  <a:moveTo>
                    <a:pt x="4295315" y="6438981"/>
                  </a:moveTo>
                  <a:lnTo>
                    <a:pt x="4275385" y="6463840"/>
                  </a:lnTo>
                  <a:lnTo>
                    <a:pt x="4275382" y="6463849"/>
                  </a:lnTo>
                  <a:lnTo>
                    <a:pt x="4261587" y="6513012"/>
                  </a:lnTo>
                  <a:lnTo>
                    <a:pt x="4242781" y="6546194"/>
                  </a:lnTo>
                  <a:lnTo>
                    <a:pt x="4242781" y="6546195"/>
                  </a:lnTo>
                  <a:lnTo>
                    <a:pt x="4259120" y="6521804"/>
                  </a:lnTo>
                  <a:lnTo>
                    <a:pt x="4261587" y="6513012"/>
                  </a:lnTo>
                  <a:lnTo>
                    <a:pt x="4264398" y="6508052"/>
                  </a:lnTo>
                  <a:lnTo>
                    <a:pt x="4275382" y="6463849"/>
                  </a:lnTo>
                  <a:lnTo>
                    <a:pt x="4275385" y="6463841"/>
                  </a:lnTo>
                  <a:cubicBezTo>
                    <a:pt x="4278336" y="6451650"/>
                    <a:pt x="4285813" y="6444077"/>
                    <a:pt x="4295315" y="6438981"/>
                  </a:cubicBezTo>
                  <a:close/>
                  <a:moveTo>
                    <a:pt x="4381289" y="6365204"/>
                  </a:moveTo>
                  <a:lnTo>
                    <a:pt x="4380008" y="6387910"/>
                  </a:lnTo>
                  <a:lnTo>
                    <a:pt x="4378243" y="6391549"/>
                  </a:lnTo>
                  <a:lnTo>
                    <a:pt x="4370589" y="6407332"/>
                  </a:lnTo>
                  <a:lnTo>
                    <a:pt x="4370589" y="6407333"/>
                  </a:lnTo>
                  <a:lnTo>
                    <a:pt x="4378243" y="6391549"/>
                  </a:lnTo>
                  <a:lnTo>
                    <a:pt x="4380008" y="6387910"/>
                  </a:lnTo>
                  <a:close/>
                  <a:moveTo>
                    <a:pt x="4142220" y="4221391"/>
                  </a:moveTo>
                  <a:lnTo>
                    <a:pt x="4142220" y="4221392"/>
                  </a:lnTo>
                  <a:cubicBezTo>
                    <a:pt x="4142982" y="4232061"/>
                    <a:pt x="4143172" y="4243873"/>
                    <a:pt x="4147936" y="4253015"/>
                  </a:cubicBezTo>
                  <a:cubicBezTo>
                    <a:pt x="4160129" y="4277402"/>
                    <a:pt x="4175749" y="4300071"/>
                    <a:pt x="4187752" y="4324646"/>
                  </a:cubicBezTo>
                  <a:lnTo>
                    <a:pt x="4196706" y="4363891"/>
                  </a:lnTo>
                  <a:lnTo>
                    <a:pt x="4195944" y="4482004"/>
                  </a:lnTo>
                  <a:cubicBezTo>
                    <a:pt x="4193276" y="4546776"/>
                    <a:pt x="4192704" y="4612500"/>
                    <a:pt x="4135934" y="4659174"/>
                  </a:cubicBezTo>
                  <a:cubicBezTo>
                    <a:pt x="4131362" y="4662986"/>
                    <a:pt x="4128694" y="4671176"/>
                    <a:pt x="4127932" y="4677655"/>
                  </a:cubicBezTo>
                  <a:cubicBezTo>
                    <a:pt x="4124313" y="4707564"/>
                    <a:pt x="4123931" y="4738235"/>
                    <a:pt x="4118025" y="4767764"/>
                  </a:cubicBezTo>
                  <a:cubicBezTo>
                    <a:pt x="4115644" y="4779575"/>
                    <a:pt x="4114835" y="4790387"/>
                    <a:pt x="4116716" y="4800483"/>
                  </a:cubicBezTo>
                  <a:lnTo>
                    <a:pt x="4116716" y="4800484"/>
                  </a:lnTo>
                  <a:cubicBezTo>
                    <a:pt x="4118597" y="4810581"/>
                    <a:pt x="4123170" y="4819964"/>
                    <a:pt x="4131552" y="4828917"/>
                  </a:cubicBezTo>
                  <a:lnTo>
                    <a:pt x="4153733" y="4863343"/>
                  </a:lnTo>
                  <a:lnTo>
                    <a:pt x="4161262" y="4889275"/>
                  </a:lnTo>
                  <a:lnTo>
                    <a:pt x="4159557" y="4912168"/>
                  </a:lnTo>
                  <a:cubicBezTo>
                    <a:pt x="4157842" y="4919978"/>
                    <a:pt x="4157485" y="4927122"/>
                    <a:pt x="4158155" y="4933804"/>
                  </a:cubicBezTo>
                  <a:lnTo>
                    <a:pt x="4158155" y="4933805"/>
                  </a:lnTo>
                  <a:lnTo>
                    <a:pt x="4162914" y="4952673"/>
                  </a:lnTo>
                  <a:lnTo>
                    <a:pt x="4165707" y="4957454"/>
                  </a:lnTo>
                  <a:lnTo>
                    <a:pt x="4166985" y="4961456"/>
                  </a:lnTo>
                  <a:cubicBezTo>
                    <a:pt x="4171496" y="4970097"/>
                    <a:pt x="4177202" y="4978394"/>
                    <a:pt x="4182989" y="4987038"/>
                  </a:cubicBezTo>
                  <a:cubicBezTo>
                    <a:pt x="4194228" y="5003802"/>
                    <a:pt x="4208326" y="5022853"/>
                    <a:pt x="4209468" y="5041522"/>
                  </a:cubicBezTo>
                  <a:cubicBezTo>
                    <a:pt x="4210087" y="5052096"/>
                    <a:pt x="4213005" y="5062300"/>
                    <a:pt x="4216684" y="5072376"/>
                  </a:cubicBezTo>
                  <a:lnTo>
                    <a:pt x="4222587" y="5087441"/>
                  </a:lnTo>
                  <a:lnTo>
                    <a:pt x="4235615" y="5133220"/>
                  </a:lnTo>
                  <a:lnTo>
                    <a:pt x="4235616" y="5133225"/>
                  </a:lnTo>
                  <a:lnTo>
                    <a:pt x="4228901" y="5166113"/>
                  </a:lnTo>
                  <a:lnTo>
                    <a:pt x="4228901" y="5166114"/>
                  </a:lnTo>
                  <a:cubicBezTo>
                    <a:pt x="4228139" y="5167638"/>
                    <a:pt x="4228712" y="5169781"/>
                    <a:pt x="4229593" y="5172091"/>
                  </a:cubicBezTo>
                  <a:lnTo>
                    <a:pt x="4232139" y="5179068"/>
                  </a:lnTo>
                  <a:cubicBezTo>
                    <a:pt x="4235759" y="5196595"/>
                    <a:pt x="4235807" y="5213598"/>
                    <a:pt x="4231973" y="5229434"/>
                  </a:cubicBezTo>
                  <a:lnTo>
                    <a:pt x="4225669" y="5241089"/>
                  </a:lnTo>
                  <a:lnTo>
                    <a:pt x="4208517" y="5272796"/>
                  </a:lnTo>
                  <a:cubicBezTo>
                    <a:pt x="4196871" y="5285441"/>
                    <a:pt x="4189165" y="5298595"/>
                    <a:pt x="4184613" y="5312288"/>
                  </a:cubicBezTo>
                  <a:lnTo>
                    <a:pt x="4183557" y="5321350"/>
                  </a:lnTo>
                  <a:lnTo>
                    <a:pt x="4181083" y="5326163"/>
                  </a:lnTo>
                  <a:lnTo>
                    <a:pt x="4179637" y="5355014"/>
                  </a:lnTo>
                  <a:lnTo>
                    <a:pt x="4179637" y="5355015"/>
                  </a:lnTo>
                  <a:cubicBezTo>
                    <a:pt x="4180286" y="5364883"/>
                    <a:pt x="4181989" y="5375003"/>
                    <a:pt x="4184513" y="5385385"/>
                  </a:cubicBezTo>
                  <a:cubicBezTo>
                    <a:pt x="4187752" y="5398722"/>
                    <a:pt x="4190038" y="5412058"/>
                    <a:pt x="4192704" y="5425583"/>
                  </a:cubicBezTo>
                  <a:cubicBezTo>
                    <a:pt x="4196514" y="5443871"/>
                    <a:pt x="4200516" y="5462352"/>
                    <a:pt x="4204327" y="5480638"/>
                  </a:cubicBezTo>
                  <a:lnTo>
                    <a:pt x="4208850" y="5507668"/>
                  </a:lnTo>
                  <a:lnTo>
                    <a:pt x="4198232" y="5531692"/>
                  </a:lnTo>
                  <a:lnTo>
                    <a:pt x="4198231" y="5531693"/>
                  </a:lnTo>
                  <a:cubicBezTo>
                    <a:pt x="4191181" y="5537600"/>
                    <a:pt x="4187989" y="5542649"/>
                    <a:pt x="4188085" y="5547578"/>
                  </a:cubicBezTo>
                  <a:lnTo>
                    <a:pt x="4188085" y="5547579"/>
                  </a:lnTo>
                  <a:cubicBezTo>
                    <a:pt x="4188180" y="5552508"/>
                    <a:pt x="4191562" y="5557318"/>
                    <a:pt x="4197659" y="5562747"/>
                  </a:cubicBezTo>
                  <a:cubicBezTo>
                    <a:pt x="4240332" y="5600468"/>
                    <a:pt x="4267003" y="5646190"/>
                    <a:pt x="4268907" y="5704484"/>
                  </a:cubicBezTo>
                  <a:cubicBezTo>
                    <a:pt x="4269289" y="5716486"/>
                    <a:pt x="4271954" y="5728679"/>
                    <a:pt x="4274812" y="5740489"/>
                  </a:cubicBezTo>
                  <a:cubicBezTo>
                    <a:pt x="4276527" y="5747729"/>
                    <a:pt x="4278433" y="5756494"/>
                    <a:pt x="4283578" y="5760874"/>
                  </a:cubicBezTo>
                  <a:cubicBezTo>
                    <a:pt x="4322821" y="5794975"/>
                    <a:pt x="4350063" y="5837458"/>
                    <a:pt x="4371973" y="5883752"/>
                  </a:cubicBezTo>
                  <a:lnTo>
                    <a:pt x="4371974" y="5883757"/>
                  </a:lnTo>
                  <a:lnTo>
                    <a:pt x="4389877" y="5935946"/>
                  </a:lnTo>
                  <a:lnTo>
                    <a:pt x="4389878" y="5935950"/>
                  </a:lnTo>
                  <a:lnTo>
                    <a:pt x="4386259" y="5993290"/>
                  </a:lnTo>
                  <a:lnTo>
                    <a:pt x="4386259" y="5993291"/>
                  </a:lnTo>
                  <a:cubicBezTo>
                    <a:pt x="4385116" y="6004531"/>
                    <a:pt x="4385306" y="6017485"/>
                    <a:pt x="4379782" y="6026440"/>
                  </a:cubicBezTo>
                  <a:cubicBezTo>
                    <a:pt x="4362445" y="6054825"/>
                    <a:pt x="4343778" y="6082258"/>
                    <a:pt x="4323583" y="6108738"/>
                  </a:cubicBezTo>
                  <a:cubicBezTo>
                    <a:pt x="4314914" y="6120074"/>
                    <a:pt x="4309961" y="6126884"/>
                    <a:pt x="4309890" y="6133314"/>
                  </a:cubicBezTo>
                  <a:lnTo>
                    <a:pt x="4309890" y="6133315"/>
                  </a:lnTo>
                  <a:lnTo>
                    <a:pt x="4313591" y="6143190"/>
                  </a:lnTo>
                  <a:lnTo>
                    <a:pt x="4325486" y="6155600"/>
                  </a:lnTo>
                  <a:lnTo>
                    <a:pt x="4325488" y="6155603"/>
                  </a:lnTo>
                  <a:cubicBezTo>
                    <a:pt x="4347778" y="6175798"/>
                    <a:pt x="4359398" y="6200945"/>
                    <a:pt x="4364160" y="6228757"/>
                  </a:cubicBezTo>
                  <a:lnTo>
                    <a:pt x="4381497" y="6361540"/>
                  </a:lnTo>
                  <a:lnTo>
                    <a:pt x="4381497" y="6361539"/>
                  </a:lnTo>
                  <a:cubicBezTo>
                    <a:pt x="4377877" y="6317151"/>
                    <a:pt x="4371590" y="6272764"/>
                    <a:pt x="4364160" y="6228756"/>
                  </a:cubicBezTo>
                  <a:cubicBezTo>
                    <a:pt x="4359398" y="6200944"/>
                    <a:pt x="4347778" y="6175797"/>
                    <a:pt x="4325488" y="6155602"/>
                  </a:cubicBezTo>
                  <a:lnTo>
                    <a:pt x="4325486" y="6155600"/>
                  </a:lnTo>
                  <a:lnTo>
                    <a:pt x="4309890" y="6133315"/>
                  </a:lnTo>
                  <a:lnTo>
                    <a:pt x="4323583" y="6108739"/>
                  </a:lnTo>
                  <a:cubicBezTo>
                    <a:pt x="4343778" y="6082259"/>
                    <a:pt x="4362445" y="6054826"/>
                    <a:pt x="4379782" y="6026441"/>
                  </a:cubicBezTo>
                  <a:cubicBezTo>
                    <a:pt x="4385306" y="6017486"/>
                    <a:pt x="4385116" y="6004532"/>
                    <a:pt x="4386259" y="5993292"/>
                  </a:cubicBezTo>
                  <a:lnTo>
                    <a:pt x="4386259" y="5993290"/>
                  </a:lnTo>
                  <a:lnTo>
                    <a:pt x="4389712" y="5964477"/>
                  </a:lnTo>
                  <a:lnTo>
                    <a:pt x="4389878" y="5935950"/>
                  </a:lnTo>
                  <a:lnTo>
                    <a:pt x="4389878" y="5935949"/>
                  </a:lnTo>
                  <a:lnTo>
                    <a:pt x="4389877" y="5935946"/>
                  </a:lnTo>
                  <a:lnTo>
                    <a:pt x="4382997" y="5909351"/>
                  </a:lnTo>
                  <a:lnTo>
                    <a:pt x="4371974" y="5883757"/>
                  </a:lnTo>
                  <a:lnTo>
                    <a:pt x="4371973" y="5883751"/>
                  </a:lnTo>
                  <a:cubicBezTo>
                    <a:pt x="4350063" y="5837457"/>
                    <a:pt x="4322821" y="5794974"/>
                    <a:pt x="4283578" y="5760873"/>
                  </a:cubicBezTo>
                  <a:cubicBezTo>
                    <a:pt x="4278433" y="5756493"/>
                    <a:pt x="4276527" y="5747728"/>
                    <a:pt x="4274812" y="5740488"/>
                  </a:cubicBezTo>
                  <a:cubicBezTo>
                    <a:pt x="4271954" y="5728678"/>
                    <a:pt x="4269289" y="5716485"/>
                    <a:pt x="4268907" y="5704483"/>
                  </a:cubicBezTo>
                  <a:cubicBezTo>
                    <a:pt x="4267003" y="5646189"/>
                    <a:pt x="4240332" y="5600467"/>
                    <a:pt x="4197659" y="5562746"/>
                  </a:cubicBezTo>
                  <a:lnTo>
                    <a:pt x="4188085" y="5547578"/>
                  </a:lnTo>
                  <a:lnTo>
                    <a:pt x="4198231" y="5531694"/>
                  </a:lnTo>
                  <a:lnTo>
                    <a:pt x="4198232" y="5531692"/>
                  </a:lnTo>
                  <a:lnTo>
                    <a:pt x="4206630" y="5520422"/>
                  </a:lnTo>
                  <a:lnTo>
                    <a:pt x="4208850" y="5507668"/>
                  </a:lnTo>
                  <a:lnTo>
                    <a:pt x="4208850" y="5507667"/>
                  </a:lnTo>
                  <a:cubicBezTo>
                    <a:pt x="4208803" y="5498832"/>
                    <a:pt x="4206231" y="5489497"/>
                    <a:pt x="4204327" y="5480637"/>
                  </a:cubicBezTo>
                  <a:cubicBezTo>
                    <a:pt x="4200516" y="5462351"/>
                    <a:pt x="4196514" y="5443870"/>
                    <a:pt x="4192704" y="5425582"/>
                  </a:cubicBezTo>
                  <a:cubicBezTo>
                    <a:pt x="4190038" y="5412057"/>
                    <a:pt x="4187752" y="5398721"/>
                    <a:pt x="4184513" y="5385384"/>
                  </a:cubicBezTo>
                  <a:lnTo>
                    <a:pt x="4179637" y="5355014"/>
                  </a:lnTo>
                  <a:lnTo>
                    <a:pt x="4183557" y="5321350"/>
                  </a:lnTo>
                  <a:lnTo>
                    <a:pt x="4208517" y="5272797"/>
                  </a:lnTo>
                  <a:lnTo>
                    <a:pt x="4225669" y="5241089"/>
                  </a:lnTo>
                  <a:lnTo>
                    <a:pt x="4231973" y="5229433"/>
                  </a:lnTo>
                  <a:lnTo>
                    <a:pt x="4232139" y="5179068"/>
                  </a:lnTo>
                  <a:lnTo>
                    <a:pt x="4232139" y="5179067"/>
                  </a:lnTo>
                  <a:cubicBezTo>
                    <a:pt x="4231663" y="5176876"/>
                    <a:pt x="4230473" y="5174400"/>
                    <a:pt x="4229593" y="5172090"/>
                  </a:cubicBezTo>
                  <a:lnTo>
                    <a:pt x="4228901" y="5166114"/>
                  </a:lnTo>
                  <a:lnTo>
                    <a:pt x="4235616" y="5133225"/>
                  </a:lnTo>
                  <a:lnTo>
                    <a:pt x="4235616" y="5133224"/>
                  </a:lnTo>
                  <a:lnTo>
                    <a:pt x="4235615" y="5133220"/>
                  </a:lnTo>
                  <a:lnTo>
                    <a:pt x="4228473" y="5102461"/>
                  </a:lnTo>
                  <a:lnTo>
                    <a:pt x="4222587" y="5087441"/>
                  </a:lnTo>
                  <a:lnTo>
                    <a:pt x="4222582" y="5087423"/>
                  </a:lnTo>
                  <a:cubicBezTo>
                    <a:pt x="4216496" y="5072411"/>
                    <a:pt x="4210397" y="5057381"/>
                    <a:pt x="4209468" y="5041521"/>
                  </a:cubicBezTo>
                  <a:cubicBezTo>
                    <a:pt x="4208326" y="5022852"/>
                    <a:pt x="4194228" y="5003801"/>
                    <a:pt x="4182989" y="4987037"/>
                  </a:cubicBezTo>
                  <a:lnTo>
                    <a:pt x="4165707" y="4957454"/>
                  </a:lnTo>
                  <a:lnTo>
                    <a:pt x="4158155" y="4933805"/>
                  </a:lnTo>
                  <a:lnTo>
                    <a:pt x="4159557" y="4912169"/>
                  </a:lnTo>
                  <a:cubicBezTo>
                    <a:pt x="4161319" y="4904358"/>
                    <a:pt x="4161831" y="4896714"/>
                    <a:pt x="4161262" y="4889276"/>
                  </a:cubicBezTo>
                  <a:lnTo>
                    <a:pt x="4161262" y="4889275"/>
                  </a:lnTo>
                  <a:lnTo>
                    <a:pt x="4156484" y="4867614"/>
                  </a:lnTo>
                  <a:lnTo>
                    <a:pt x="4153733" y="4863343"/>
                  </a:lnTo>
                  <a:lnTo>
                    <a:pt x="4151983" y="4857317"/>
                  </a:lnTo>
                  <a:cubicBezTo>
                    <a:pt x="4146840" y="4847214"/>
                    <a:pt x="4139839" y="4837703"/>
                    <a:pt x="4131552" y="4828916"/>
                  </a:cubicBezTo>
                  <a:lnTo>
                    <a:pt x="4116716" y="4800483"/>
                  </a:lnTo>
                  <a:lnTo>
                    <a:pt x="4118025" y="4767765"/>
                  </a:lnTo>
                  <a:cubicBezTo>
                    <a:pt x="4123931" y="4738236"/>
                    <a:pt x="4124313" y="4707565"/>
                    <a:pt x="4127932" y="4677656"/>
                  </a:cubicBezTo>
                  <a:cubicBezTo>
                    <a:pt x="4128694" y="4671177"/>
                    <a:pt x="4131362" y="4662987"/>
                    <a:pt x="4135934" y="4659175"/>
                  </a:cubicBezTo>
                  <a:cubicBezTo>
                    <a:pt x="4192704" y="4612501"/>
                    <a:pt x="4193276" y="4546777"/>
                    <a:pt x="4195944" y="4482005"/>
                  </a:cubicBezTo>
                  <a:cubicBezTo>
                    <a:pt x="4197659" y="4442762"/>
                    <a:pt x="4197659" y="4403326"/>
                    <a:pt x="4196706" y="4363891"/>
                  </a:cubicBezTo>
                  <a:lnTo>
                    <a:pt x="4196706" y="4363890"/>
                  </a:lnTo>
                  <a:cubicBezTo>
                    <a:pt x="4196514" y="4350554"/>
                    <a:pt x="4193466" y="4336457"/>
                    <a:pt x="4187752" y="4324645"/>
                  </a:cubicBezTo>
                  <a:cubicBezTo>
                    <a:pt x="4175749" y="4300070"/>
                    <a:pt x="4160129" y="4277401"/>
                    <a:pt x="4147936" y="4253014"/>
                  </a:cubicBezTo>
                  <a:close/>
                  <a:moveTo>
                    <a:pt x="4211111" y="2836172"/>
                  </a:moveTo>
                  <a:lnTo>
                    <a:pt x="4202421" y="2848793"/>
                  </a:lnTo>
                  <a:cubicBezTo>
                    <a:pt x="4197421" y="2865010"/>
                    <a:pt x="4191562" y="2881307"/>
                    <a:pt x="4186816" y="2897785"/>
                  </a:cubicBezTo>
                  <a:lnTo>
                    <a:pt x="4185787" y="2903551"/>
                  </a:lnTo>
                  <a:lnTo>
                    <a:pt x="4182513" y="2914328"/>
                  </a:lnTo>
                  <a:lnTo>
                    <a:pt x="4177882" y="2947858"/>
                  </a:lnTo>
                  <a:lnTo>
                    <a:pt x="4177881" y="2947862"/>
                  </a:lnTo>
                  <a:lnTo>
                    <a:pt x="4177881" y="2947863"/>
                  </a:lnTo>
                  <a:cubicBezTo>
                    <a:pt x="4177512" y="2959157"/>
                    <a:pt x="4178512" y="2970576"/>
                    <a:pt x="4181465" y="2982149"/>
                  </a:cubicBezTo>
                  <a:lnTo>
                    <a:pt x="4193158" y="3077402"/>
                  </a:lnTo>
                  <a:lnTo>
                    <a:pt x="4180703" y="3172654"/>
                  </a:lnTo>
                  <a:cubicBezTo>
                    <a:pt x="4154794" y="3276480"/>
                    <a:pt x="4127362" y="3380305"/>
                    <a:pt x="4133076" y="3489467"/>
                  </a:cubicBezTo>
                  <a:cubicBezTo>
                    <a:pt x="4134028" y="3507563"/>
                    <a:pt x="4122407" y="3529090"/>
                    <a:pt x="4110977" y="3544713"/>
                  </a:cubicBezTo>
                  <a:cubicBezTo>
                    <a:pt x="4100119" y="3559668"/>
                    <a:pt x="4094260" y="3566812"/>
                    <a:pt x="4093355" y="3574408"/>
                  </a:cubicBezTo>
                  <a:lnTo>
                    <a:pt x="4093355" y="3574409"/>
                  </a:lnTo>
                  <a:cubicBezTo>
                    <a:pt x="4092450" y="3582005"/>
                    <a:pt x="4096499" y="3590054"/>
                    <a:pt x="4105453" y="3606818"/>
                  </a:cubicBezTo>
                  <a:cubicBezTo>
                    <a:pt x="4109835" y="3614820"/>
                    <a:pt x="4112501" y="3624726"/>
                    <a:pt x="4118979" y="3630633"/>
                  </a:cubicBezTo>
                  <a:lnTo>
                    <a:pt x="4136708" y="3654416"/>
                  </a:lnTo>
                  <a:lnTo>
                    <a:pt x="4140382" y="3668940"/>
                  </a:lnTo>
                  <a:lnTo>
                    <a:pt x="4143220" y="3680164"/>
                  </a:lnTo>
                  <a:lnTo>
                    <a:pt x="4139172" y="3734837"/>
                  </a:lnTo>
                  <a:lnTo>
                    <a:pt x="4139172" y="3734838"/>
                  </a:lnTo>
                  <a:cubicBezTo>
                    <a:pt x="4138220" y="3741316"/>
                    <a:pt x="4136886" y="3749126"/>
                    <a:pt x="4139554" y="3754653"/>
                  </a:cubicBezTo>
                  <a:lnTo>
                    <a:pt x="4145911" y="3789776"/>
                  </a:lnTo>
                  <a:lnTo>
                    <a:pt x="4130980" y="3822472"/>
                  </a:lnTo>
                  <a:cubicBezTo>
                    <a:pt x="4123932" y="3831902"/>
                    <a:pt x="4118312" y="3842046"/>
                    <a:pt x="4116645" y="3852619"/>
                  </a:cubicBezTo>
                  <a:lnTo>
                    <a:pt x="4116645" y="3852620"/>
                  </a:lnTo>
                  <a:lnTo>
                    <a:pt x="4117425" y="3868764"/>
                  </a:lnTo>
                  <a:lnTo>
                    <a:pt x="4126028" y="3885337"/>
                  </a:lnTo>
                  <a:lnTo>
                    <a:pt x="4126028" y="3885339"/>
                  </a:lnTo>
                  <a:cubicBezTo>
                    <a:pt x="4135744" y="3897722"/>
                    <a:pt x="4143150" y="3910319"/>
                    <a:pt x="4148409" y="3923125"/>
                  </a:cubicBezTo>
                  <a:lnTo>
                    <a:pt x="4157913" y="3962160"/>
                  </a:lnTo>
                  <a:lnTo>
                    <a:pt x="4142221" y="4043838"/>
                  </a:lnTo>
                  <a:lnTo>
                    <a:pt x="4142220" y="4043839"/>
                  </a:lnTo>
                  <a:cubicBezTo>
                    <a:pt x="4133457" y="4063842"/>
                    <a:pt x="4128075" y="4083702"/>
                    <a:pt x="4127099" y="4103825"/>
                  </a:cubicBezTo>
                  <a:lnTo>
                    <a:pt x="4127099" y="4103826"/>
                  </a:lnTo>
                  <a:lnTo>
                    <a:pt x="4129066" y="4134256"/>
                  </a:lnTo>
                  <a:lnTo>
                    <a:pt x="4138410" y="4165382"/>
                  </a:lnTo>
                  <a:lnTo>
                    <a:pt x="4138410" y="4165384"/>
                  </a:lnTo>
                  <a:lnTo>
                    <a:pt x="4142315" y="4192388"/>
                  </a:lnTo>
                  <a:lnTo>
                    <a:pt x="4142315" y="4192387"/>
                  </a:lnTo>
                  <a:cubicBezTo>
                    <a:pt x="4142411" y="4182767"/>
                    <a:pt x="4141839" y="4173480"/>
                    <a:pt x="4138410" y="4165383"/>
                  </a:cubicBezTo>
                  <a:lnTo>
                    <a:pt x="4138410" y="4165382"/>
                  </a:lnTo>
                  <a:lnTo>
                    <a:pt x="4127099" y="4103826"/>
                  </a:lnTo>
                  <a:lnTo>
                    <a:pt x="4142220" y="4043840"/>
                  </a:lnTo>
                  <a:lnTo>
                    <a:pt x="4142221" y="4043838"/>
                  </a:lnTo>
                  <a:lnTo>
                    <a:pt x="4155523" y="4002410"/>
                  </a:lnTo>
                  <a:lnTo>
                    <a:pt x="4157913" y="3962160"/>
                  </a:lnTo>
                  <a:lnTo>
                    <a:pt x="4157913" y="3962159"/>
                  </a:lnTo>
                  <a:cubicBezTo>
                    <a:pt x="4155651" y="3935727"/>
                    <a:pt x="4145460" y="3910104"/>
                    <a:pt x="4126028" y="3885338"/>
                  </a:cubicBezTo>
                  <a:lnTo>
                    <a:pt x="4126028" y="3885337"/>
                  </a:lnTo>
                  <a:lnTo>
                    <a:pt x="4116645" y="3852620"/>
                  </a:lnTo>
                  <a:lnTo>
                    <a:pt x="4130980" y="3822473"/>
                  </a:lnTo>
                  <a:cubicBezTo>
                    <a:pt x="4139172" y="3811614"/>
                    <a:pt x="4144316" y="3800897"/>
                    <a:pt x="4145911" y="3789777"/>
                  </a:cubicBezTo>
                  <a:lnTo>
                    <a:pt x="4145911" y="3789776"/>
                  </a:lnTo>
                  <a:cubicBezTo>
                    <a:pt x="4147507" y="3778655"/>
                    <a:pt x="4145554" y="3767130"/>
                    <a:pt x="4139554" y="3754652"/>
                  </a:cubicBezTo>
                  <a:lnTo>
                    <a:pt x="4139172" y="3734838"/>
                  </a:lnTo>
                  <a:lnTo>
                    <a:pt x="4143220" y="3680164"/>
                  </a:lnTo>
                  <a:lnTo>
                    <a:pt x="4143220" y="3680163"/>
                  </a:lnTo>
                  <a:lnTo>
                    <a:pt x="4140382" y="3668940"/>
                  </a:lnTo>
                  <a:lnTo>
                    <a:pt x="4136708" y="3654416"/>
                  </a:lnTo>
                  <a:lnTo>
                    <a:pt x="4136708" y="3654416"/>
                  </a:lnTo>
                  <a:lnTo>
                    <a:pt x="4136708" y="3654415"/>
                  </a:lnTo>
                  <a:cubicBezTo>
                    <a:pt x="4132898" y="3646123"/>
                    <a:pt x="4127219" y="3638157"/>
                    <a:pt x="4118979" y="3630632"/>
                  </a:cubicBezTo>
                  <a:cubicBezTo>
                    <a:pt x="4112501" y="3624725"/>
                    <a:pt x="4109835" y="3614819"/>
                    <a:pt x="4105453" y="3606817"/>
                  </a:cubicBezTo>
                  <a:cubicBezTo>
                    <a:pt x="4100976" y="3598435"/>
                    <a:pt x="4097725" y="3592232"/>
                    <a:pt x="4095707" y="3587174"/>
                  </a:cubicBezTo>
                  <a:lnTo>
                    <a:pt x="4093355" y="3574408"/>
                  </a:lnTo>
                  <a:lnTo>
                    <a:pt x="4098434" y="3562321"/>
                  </a:lnTo>
                  <a:cubicBezTo>
                    <a:pt x="4101369" y="3557716"/>
                    <a:pt x="4105548" y="3552191"/>
                    <a:pt x="4110977" y="3544714"/>
                  </a:cubicBezTo>
                  <a:cubicBezTo>
                    <a:pt x="4122407" y="3529091"/>
                    <a:pt x="4134028" y="3507564"/>
                    <a:pt x="4133076" y="3489468"/>
                  </a:cubicBezTo>
                  <a:cubicBezTo>
                    <a:pt x="4127362" y="3380306"/>
                    <a:pt x="4154794" y="3276481"/>
                    <a:pt x="4180703" y="3172655"/>
                  </a:cubicBezTo>
                  <a:cubicBezTo>
                    <a:pt x="4188705" y="3140650"/>
                    <a:pt x="4192943" y="3109026"/>
                    <a:pt x="4193158" y="3077402"/>
                  </a:cubicBezTo>
                  <a:lnTo>
                    <a:pt x="4193158" y="3077401"/>
                  </a:lnTo>
                  <a:cubicBezTo>
                    <a:pt x="4193372" y="3045777"/>
                    <a:pt x="4189562" y="3014153"/>
                    <a:pt x="4181465" y="2982148"/>
                  </a:cubicBezTo>
                  <a:lnTo>
                    <a:pt x="4177881" y="2947863"/>
                  </a:lnTo>
                  <a:lnTo>
                    <a:pt x="4177882" y="2947858"/>
                  </a:lnTo>
                  <a:lnTo>
                    <a:pt x="4185787" y="2903551"/>
                  </a:lnTo>
                  <a:lnTo>
                    <a:pt x="4202421" y="2848794"/>
                  </a:lnTo>
                  <a:cubicBezTo>
                    <a:pt x="4203754" y="2844317"/>
                    <a:pt x="4207040" y="2839983"/>
                    <a:pt x="4211111" y="2836173"/>
                  </a:cubicBezTo>
                  <a:close/>
                  <a:moveTo>
                    <a:pt x="3726625" y="1508458"/>
                  </a:moveTo>
                  <a:lnTo>
                    <a:pt x="3698531" y="1596214"/>
                  </a:lnTo>
                  <a:cubicBezTo>
                    <a:pt x="3696054" y="1604979"/>
                    <a:pt x="3697579" y="1615837"/>
                    <a:pt x="3700436" y="1624981"/>
                  </a:cubicBezTo>
                  <a:cubicBezTo>
                    <a:pt x="3710152" y="1656224"/>
                    <a:pt x="3734537" y="1676037"/>
                    <a:pt x="3757017" y="1697754"/>
                  </a:cubicBezTo>
                  <a:cubicBezTo>
                    <a:pt x="3766924" y="1707280"/>
                    <a:pt x="3773972" y="1720424"/>
                    <a:pt x="3779686" y="1733189"/>
                  </a:cubicBezTo>
                  <a:cubicBezTo>
                    <a:pt x="3794357" y="1766336"/>
                    <a:pt x="3807501" y="1800247"/>
                    <a:pt x="3821407" y="1833776"/>
                  </a:cubicBezTo>
                  <a:cubicBezTo>
                    <a:pt x="3822741" y="1837014"/>
                    <a:pt x="3826170" y="1839680"/>
                    <a:pt x="3829028" y="1842159"/>
                  </a:cubicBezTo>
                  <a:cubicBezTo>
                    <a:pt x="3859129" y="1866923"/>
                    <a:pt x="3889418" y="1891498"/>
                    <a:pt x="3919519" y="1916455"/>
                  </a:cubicBezTo>
                  <a:cubicBezTo>
                    <a:pt x="3925233" y="1921217"/>
                    <a:pt x="3929425" y="1928077"/>
                    <a:pt x="3934949" y="1933220"/>
                  </a:cubicBezTo>
                  <a:cubicBezTo>
                    <a:pt x="3942569" y="1940460"/>
                    <a:pt x="3949810" y="1949604"/>
                    <a:pt x="3958954" y="1953414"/>
                  </a:cubicBezTo>
                  <a:cubicBezTo>
                    <a:pt x="3987719" y="1965225"/>
                    <a:pt x="4000103" y="1987895"/>
                    <a:pt x="4005437" y="2016470"/>
                  </a:cubicBezTo>
                  <a:cubicBezTo>
                    <a:pt x="4010390" y="2042571"/>
                    <a:pt x="4014582" y="2068670"/>
                    <a:pt x="4020296" y="2094579"/>
                  </a:cubicBezTo>
                  <a:cubicBezTo>
                    <a:pt x="4027154" y="2126202"/>
                    <a:pt x="4034584" y="2157637"/>
                    <a:pt x="4042967" y="2188880"/>
                  </a:cubicBezTo>
                  <a:cubicBezTo>
                    <a:pt x="4046587" y="2202405"/>
                    <a:pt x="4050777" y="2216693"/>
                    <a:pt x="4058207" y="2228315"/>
                  </a:cubicBezTo>
                  <a:cubicBezTo>
                    <a:pt x="4078782" y="2260891"/>
                    <a:pt x="4092688" y="2295754"/>
                    <a:pt x="4087164" y="2334045"/>
                  </a:cubicBezTo>
                  <a:cubicBezTo>
                    <a:pt x="4082782" y="2364716"/>
                    <a:pt x="4094022" y="2390435"/>
                    <a:pt x="4111549" y="2409486"/>
                  </a:cubicBezTo>
                  <a:cubicBezTo>
                    <a:pt x="4119503" y="2418155"/>
                    <a:pt x="4125016" y="2426977"/>
                    <a:pt x="4128650" y="2435913"/>
                  </a:cubicBezTo>
                  <a:lnTo>
                    <a:pt x="4134481" y="2463018"/>
                  </a:lnTo>
                  <a:lnTo>
                    <a:pt x="4125839" y="2518262"/>
                  </a:lnTo>
                  <a:lnTo>
                    <a:pt x="4125838" y="2518264"/>
                  </a:lnTo>
                  <a:cubicBezTo>
                    <a:pt x="4123171" y="2527790"/>
                    <a:pt x="4122027" y="2536457"/>
                    <a:pt x="4122194" y="2545006"/>
                  </a:cubicBezTo>
                  <a:lnTo>
                    <a:pt x="4122194" y="2545007"/>
                  </a:lnTo>
                  <a:cubicBezTo>
                    <a:pt x="4122360" y="2553556"/>
                    <a:pt x="4123837" y="2561986"/>
                    <a:pt x="4126408" y="2571035"/>
                  </a:cubicBezTo>
                  <a:cubicBezTo>
                    <a:pt x="4138410" y="2612946"/>
                    <a:pt x="4170987" y="2640951"/>
                    <a:pt x="4199563" y="2668002"/>
                  </a:cubicBezTo>
                  <a:cubicBezTo>
                    <a:pt x="4223947" y="2691055"/>
                    <a:pt x="4237663" y="2716964"/>
                    <a:pt x="4247953" y="2745349"/>
                  </a:cubicBezTo>
                  <a:lnTo>
                    <a:pt x="4247954" y="2745352"/>
                  </a:lnTo>
                  <a:lnTo>
                    <a:pt x="4253873" y="2778006"/>
                  </a:lnTo>
                  <a:lnTo>
                    <a:pt x="4253453" y="2785440"/>
                  </a:lnTo>
                  <a:lnTo>
                    <a:pt x="4243374" y="2811780"/>
                  </a:lnTo>
                  <a:lnTo>
                    <a:pt x="4243371" y="2811787"/>
                  </a:lnTo>
                  <a:lnTo>
                    <a:pt x="4243372" y="2811787"/>
                  </a:lnTo>
                  <a:lnTo>
                    <a:pt x="4243374" y="2811780"/>
                  </a:lnTo>
                  <a:lnTo>
                    <a:pt x="4253025" y="2793023"/>
                  </a:lnTo>
                  <a:lnTo>
                    <a:pt x="4253453" y="2785440"/>
                  </a:lnTo>
                  <a:lnTo>
                    <a:pt x="4254654" y="2782305"/>
                  </a:lnTo>
                  <a:lnTo>
                    <a:pt x="4253873" y="2778006"/>
                  </a:lnTo>
                  <a:lnTo>
                    <a:pt x="4254284" y="2770758"/>
                  </a:lnTo>
                  <a:lnTo>
                    <a:pt x="4247954" y="2745352"/>
                  </a:lnTo>
                  <a:lnTo>
                    <a:pt x="4247953" y="2745348"/>
                  </a:lnTo>
                  <a:cubicBezTo>
                    <a:pt x="4237663" y="2716963"/>
                    <a:pt x="4223947" y="2691054"/>
                    <a:pt x="4199563" y="2668001"/>
                  </a:cubicBezTo>
                  <a:cubicBezTo>
                    <a:pt x="4170987" y="2640950"/>
                    <a:pt x="4138410" y="2612945"/>
                    <a:pt x="4126408" y="2571034"/>
                  </a:cubicBezTo>
                  <a:lnTo>
                    <a:pt x="4122194" y="2545007"/>
                  </a:lnTo>
                  <a:lnTo>
                    <a:pt x="4125838" y="2518265"/>
                  </a:lnTo>
                  <a:lnTo>
                    <a:pt x="4125839" y="2518262"/>
                  </a:lnTo>
                  <a:lnTo>
                    <a:pt x="4132419" y="2490551"/>
                  </a:lnTo>
                  <a:lnTo>
                    <a:pt x="4134481" y="2463018"/>
                  </a:lnTo>
                  <a:lnTo>
                    <a:pt x="4134481" y="2463017"/>
                  </a:lnTo>
                  <a:cubicBezTo>
                    <a:pt x="4133600" y="2444777"/>
                    <a:pt x="4127457" y="2426822"/>
                    <a:pt x="4111549" y="2409485"/>
                  </a:cubicBezTo>
                  <a:cubicBezTo>
                    <a:pt x="4094022" y="2390434"/>
                    <a:pt x="4082782" y="2364715"/>
                    <a:pt x="4087164" y="2334044"/>
                  </a:cubicBezTo>
                  <a:cubicBezTo>
                    <a:pt x="4092688" y="2295753"/>
                    <a:pt x="4078782" y="2260890"/>
                    <a:pt x="4058207" y="2228314"/>
                  </a:cubicBezTo>
                  <a:cubicBezTo>
                    <a:pt x="4050777" y="2216692"/>
                    <a:pt x="4046587" y="2202404"/>
                    <a:pt x="4042967" y="2188879"/>
                  </a:cubicBezTo>
                  <a:cubicBezTo>
                    <a:pt x="4034584" y="2157636"/>
                    <a:pt x="4027154" y="2126201"/>
                    <a:pt x="4020296" y="2094578"/>
                  </a:cubicBezTo>
                  <a:cubicBezTo>
                    <a:pt x="4014582" y="2068669"/>
                    <a:pt x="4010390" y="2042570"/>
                    <a:pt x="4005437" y="2016469"/>
                  </a:cubicBezTo>
                  <a:cubicBezTo>
                    <a:pt x="4000103" y="1987894"/>
                    <a:pt x="3987719" y="1965224"/>
                    <a:pt x="3958954" y="1953413"/>
                  </a:cubicBezTo>
                  <a:cubicBezTo>
                    <a:pt x="3949810" y="1949603"/>
                    <a:pt x="3942569" y="1940459"/>
                    <a:pt x="3934949" y="1933219"/>
                  </a:cubicBezTo>
                  <a:cubicBezTo>
                    <a:pt x="3929425" y="1928076"/>
                    <a:pt x="3925233" y="1921216"/>
                    <a:pt x="3919519" y="1916454"/>
                  </a:cubicBezTo>
                  <a:cubicBezTo>
                    <a:pt x="3889418" y="1891497"/>
                    <a:pt x="3859129" y="1866922"/>
                    <a:pt x="3829028" y="1842158"/>
                  </a:cubicBezTo>
                  <a:cubicBezTo>
                    <a:pt x="3826170" y="1839679"/>
                    <a:pt x="3822741" y="1837013"/>
                    <a:pt x="3821407" y="1833775"/>
                  </a:cubicBezTo>
                  <a:cubicBezTo>
                    <a:pt x="3807501" y="1800246"/>
                    <a:pt x="3794358" y="1766335"/>
                    <a:pt x="3779686" y="1733188"/>
                  </a:cubicBezTo>
                  <a:cubicBezTo>
                    <a:pt x="3773972" y="1720423"/>
                    <a:pt x="3766924" y="1707279"/>
                    <a:pt x="3757018" y="1697753"/>
                  </a:cubicBezTo>
                  <a:cubicBezTo>
                    <a:pt x="3734538" y="1676036"/>
                    <a:pt x="3710152" y="1656223"/>
                    <a:pt x="3700436" y="1624980"/>
                  </a:cubicBezTo>
                  <a:cubicBezTo>
                    <a:pt x="3697580" y="1615836"/>
                    <a:pt x="3696055" y="1604978"/>
                    <a:pt x="3698532" y="1596213"/>
                  </a:cubicBezTo>
                  <a:close/>
                  <a:moveTo>
                    <a:pt x="3745230" y="1459073"/>
                  </a:moveTo>
                  <a:lnTo>
                    <a:pt x="3745229" y="1459074"/>
                  </a:lnTo>
                  <a:lnTo>
                    <a:pt x="3736012" y="1481572"/>
                  </a:lnTo>
                  <a:close/>
                  <a:moveTo>
                    <a:pt x="3764423" y="1268758"/>
                  </a:moveTo>
                  <a:cubicBezTo>
                    <a:pt x="3764875" y="1275402"/>
                    <a:pt x="3766447" y="1281689"/>
                    <a:pt x="3769590" y="1286070"/>
                  </a:cubicBezTo>
                  <a:cubicBezTo>
                    <a:pt x="3784163" y="1306930"/>
                    <a:pt x="3790403" y="1328553"/>
                    <a:pt x="3791927" y="1350628"/>
                  </a:cubicBezTo>
                  <a:lnTo>
                    <a:pt x="3786333" y="1413840"/>
                  </a:lnTo>
                  <a:lnTo>
                    <a:pt x="3791928" y="1350627"/>
                  </a:lnTo>
                  <a:cubicBezTo>
                    <a:pt x="3790403" y="1328552"/>
                    <a:pt x="3784164" y="1306930"/>
                    <a:pt x="3769590" y="1286069"/>
                  </a:cubicBezTo>
                  <a:close/>
                  <a:moveTo>
                    <a:pt x="3706152" y="773035"/>
                  </a:moveTo>
                  <a:lnTo>
                    <a:pt x="3706152" y="773036"/>
                  </a:lnTo>
                  <a:cubicBezTo>
                    <a:pt x="3708438" y="800277"/>
                    <a:pt x="3711676" y="827330"/>
                    <a:pt x="3714152" y="854380"/>
                  </a:cubicBezTo>
                  <a:cubicBezTo>
                    <a:pt x="3716438" y="878957"/>
                    <a:pt x="3717200" y="903723"/>
                    <a:pt x="3745205" y="915344"/>
                  </a:cubicBezTo>
                  <a:cubicBezTo>
                    <a:pt x="3749587" y="917060"/>
                    <a:pt x="3752825" y="922774"/>
                    <a:pt x="3755683" y="927156"/>
                  </a:cubicBezTo>
                  <a:cubicBezTo>
                    <a:pt x="3799691" y="994786"/>
                    <a:pt x="3798547" y="1030981"/>
                    <a:pt x="3752063" y="1097088"/>
                  </a:cubicBezTo>
                  <a:cubicBezTo>
                    <a:pt x="3747301" y="1103946"/>
                    <a:pt x="3743871" y="1118614"/>
                    <a:pt x="3747681" y="1123186"/>
                  </a:cubicBezTo>
                  <a:cubicBezTo>
                    <a:pt x="3763493" y="1142618"/>
                    <a:pt x="3770542" y="1162954"/>
                    <a:pt x="3772400" y="1184029"/>
                  </a:cubicBezTo>
                  <a:cubicBezTo>
                    <a:pt x="3770542" y="1162954"/>
                    <a:pt x="3763494" y="1142617"/>
                    <a:pt x="3747682" y="1123185"/>
                  </a:cubicBezTo>
                  <a:cubicBezTo>
                    <a:pt x="3743872" y="1118613"/>
                    <a:pt x="3747302" y="1103945"/>
                    <a:pt x="3752064" y="1097087"/>
                  </a:cubicBezTo>
                  <a:cubicBezTo>
                    <a:pt x="3798548" y="1030980"/>
                    <a:pt x="3799692" y="994785"/>
                    <a:pt x="3755684" y="927155"/>
                  </a:cubicBezTo>
                  <a:cubicBezTo>
                    <a:pt x="3752826" y="922773"/>
                    <a:pt x="3749588" y="917059"/>
                    <a:pt x="3745206" y="915343"/>
                  </a:cubicBezTo>
                  <a:cubicBezTo>
                    <a:pt x="3717200" y="903722"/>
                    <a:pt x="3716438" y="878956"/>
                    <a:pt x="3714152" y="854379"/>
                  </a:cubicBezTo>
                  <a:close/>
                  <a:moveTo>
                    <a:pt x="3761553" y="517851"/>
                  </a:moveTo>
                  <a:lnTo>
                    <a:pt x="3752635" y="556048"/>
                  </a:lnTo>
                  <a:cubicBezTo>
                    <a:pt x="3750539" y="564049"/>
                    <a:pt x="3745015" y="572623"/>
                    <a:pt x="3746157" y="580051"/>
                  </a:cubicBezTo>
                  <a:cubicBezTo>
                    <a:pt x="3749491" y="601579"/>
                    <a:pt x="3747062" y="622201"/>
                    <a:pt x="3742776" y="642538"/>
                  </a:cubicBezTo>
                  <a:lnTo>
                    <a:pt x="3730253" y="694928"/>
                  </a:lnTo>
                  <a:lnTo>
                    <a:pt x="3742777" y="642537"/>
                  </a:lnTo>
                  <a:cubicBezTo>
                    <a:pt x="3747063" y="622201"/>
                    <a:pt x="3749492" y="601578"/>
                    <a:pt x="3746158" y="580050"/>
                  </a:cubicBezTo>
                  <a:cubicBezTo>
                    <a:pt x="3745016" y="572622"/>
                    <a:pt x="3750540" y="564048"/>
                    <a:pt x="3752636" y="556047"/>
                  </a:cubicBezTo>
                  <a:close/>
                  <a:moveTo>
                    <a:pt x="3774848" y="298169"/>
                  </a:moveTo>
                  <a:lnTo>
                    <a:pt x="3760065" y="313534"/>
                  </a:lnTo>
                  <a:cubicBezTo>
                    <a:pt x="3755873" y="316390"/>
                    <a:pt x="3758159" y="330299"/>
                    <a:pt x="3759493" y="338871"/>
                  </a:cubicBezTo>
                  <a:lnTo>
                    <a:pt x="3759500" y="338900"/>
                  </a:lnTo>
                  <a:lnTo>
                    <a:pt x="3769400" y="395640"/>
                  </a:lnTo>
                  <a:lnTo>
                    <a:pt x="3765590" y="367328"/>
                  </a:lnTo>
                  <a:lnTo>
                    <a:pt x="3759500" y="338900"/>
                  </a:lnTo>
                  <a:lnTo>
                    <a:pt x="3759494" y="338870"/>
                  </a:lnTo>
                  <a:cubicBezTo>
                    <a:pt x="3758160" y="330298"/>
                    <a:pt x="3755874" y="316389"/>
                    <a:pt x="3760066" y="313533"/>
                  </a:cubicBezTo>
                  <a:close/>
                  <a:moveTo>
                    <a:pt x="3782393" y="281568"/>
                  </a:moveTo>
                  <a:lnTo>
                    <a:pt x="3777498" y="295415"/>
                  </a:lnTo>
                  <a:lnTo>
                    <a:pt x="3777499" y="295415"/>
                  </a:lnTo>
                  <a:close/>
                  <a:moveTo>
                    <a:pt x="3769073" y="24486"/>
                  </a:moveTo>
                  <a:lnTo>
                    <a:pt x="3766810" y="74129"/>
                  </a:lnTo>
                  <a:cubicBezTo>
                    <a:pt x="3767733" y="91492"/>
                    <a:pt x="3770043" y="108703"/>
                    <a:pt x="3772734" y="125861"/>
                  </a:cubicBezTo>
                  <a:lnTo>
                    <a:pt x="3777129" y="153387"/>
                  </a:lnTo>
                  <a:lnTo>
                    <a:pt x="3785402" y="228944"/>
                  </a:lnTo>
                  <a:lnTo>
                    <a:pt x="3780943" y="177271"/>
                  </a:lnTo>
                  <a:lnTo>
                    <a:pt x="3777129" y="153387"/>
                  </a:lnTo>
                  <a:lnTo>
                    <a:pt x="3776930" y="151569"/>
                  </a:lnTo>
                  <a:cubicBezTo>
                    <a:pt x="3772700" y="125876"/>
                    <a:pt x="3768195" y="100174"/>
                    <a:pt x="3766811" y="74129"/>
                  </a:cubicBezTo>
                  <a:close/>
                  <a:moveTo>
                    <a:pt x="3766492" y="0"/>
                  </a:moveTo>
                  <a:lnTo>
                    <a:pt x="4230600" y="0"/>
                  </a:lnTo>
                  <a:lnTo>
                    <a:pt x="4229473" y="2817"/>
                  </a:lnTo>
                  <a:cubicBezTo>
                    <a:pt x="4221092" y="21486"/>
                    <a:pt x="4218423" y="43012"/>
                    <a:pt x="4215375" y="63587"/>
                  </a:cubicBezTo>
                  <a:cubicBezTo>
                    <a:pt x="4209851" y="101308"/>
                    <a:pt x="4206421" y="139219"/>
                    <a:pt x="4201468" y="176939"/>
                  </a:cubicBezTo>
                  <a:cubicBezTo>
                    <a:pt x="4200325" y="184941"/>
                    <a:pt x="4198231" y="194085"/>
                    <a:pt x="4193466" y="200182"/>
                  </a:cubicBezTo>
                  <a:cubicBezTo>
                    <a:pt x="4161461" y="241901"/>
                    <a:pt x="4152508" y="292579"/>
                    <a:pt x="4155554" y="340774"/>
                  </a:cubicBezTo>
                  <a:cubicBezTo>
                    <a:pt x="4157843" y="378686"/>
                    <a:pt x="4159557" y="415835"/>
                    <a:pt x="4156319" y="453364"/>
                  </a:cubicBezTo>
                  <a:cubicBezTo>
                    <a:pt x="4156127" y="456222"/>
                    <a:pt x="4156509" y="460032"/>
                    <a:pt x="4158033" y="462126"/>
                  </a:cubicBezTo>
                  <a:cubicBezTo>
                    <a:pt x="4168129" y="475081"/>
                    <a:pt x="4168891" y="488607"/>
                    <a:pt x="4170605" y="505182"/>
                  </a:cubicBezTo>
                  <a:cubicBezTo>
                    <a:pt x="4173083" y="528615"/>
                    <a:pt x="4171367" y="550141"/>
                    <a:pt x="4167177" y="571860"/>
                  </a:cubicBezTo>
                  <a:cubicBezTo>
                    <a:pt x="4164129" y="587672"/>
                    <a:pt x="4157843" y="603673"/>
                    <a:pt x="4149840" y="617772"/>
                  </a:cubicBezTo>
                  <a:cubicBezTo>
                    <a:pt x="4138600" y="637392"/>
                    <a:pt x="4134220" y="656255"/>
                    <a:pt x="4149078" y="674923"/>
                  </a:cubicBezTo>
                  <a:cubicBezTo>
                    <a:pt x="4164891" y="695116"/>
                    <a:pt x="4159367" y="717977"/>
                    <a:pt x="4159937" y="740268"/>
                  </a:cubicBezTo>
                  <a:cubicBezTo>
                    <a:pt x="4160129" y="749982"/>
                    <a:pt x="4159747" y="760270"/>
                    <a:pt x="4162223" y="769605"/>
                  </a:cubicBezTo>
                  <a:cubicBezTo>
                    <a:pt x="4169273" y="796655"/>
                    <a:pt x="4179941" y="822756"/>
                    <a:pt x="4184703" y="850189"/>
                  </a:cubicBezTo>
                  <a:cubicBezTo>
                    <a:pt x="4187370" y="865430"/>
                    <a:pt x="4182607" y="882384"/>
                    <a:pt x="4179179" y="898198"/>
                  </a:cubicBezTo>
                  <a:cubicBezTo>
                    <a:pt x="4175559" y="914200"/>
                    <a:pt x="4170035" y="930011"/>
                    <a:pt x="4164319" y="945444"/>
                  </a:cubicBezTo>
                  <a:cubicBezTo>
                    <a:pt x="4160509" y="955920"/>
                    <a:pt x="4156889" y="967350"/>
                    <a:pt x="4150030" y="975733"/>
                  </a:cubicBezTo>
                  <a:cubicBezTo>
                    <a:pt x="4134410" y="994785"/>
                    <a:pt x="4131742" y="1014406"/>
                    <a:pt x="4139934" y="1036887"/>
                  </a:cubicBezTo>
                  <a:cubicBezTo>
                    <a:pt x="4141268" y="1040315"/>
                    <a:pt x="4141268" y="1044315"/>
                    <a:pt x="4141458" y="1048125"/>
                  </a:cubicBezTo>
                  <a:cubicBezTo>
                    <a:pt x="4145458" y="1109091"/>
                    <a:pt x="4147936" y="1170051"/>
                    <a:pt x="4154032" y="1230633"/>
                  </a:cubicBezTo>
                  <a:cubicBezTo>
                    <a:pt x="4156509" y="1255206"/>
                    <a:pt x="4167367" y="1278829"/>
                    <a:pt x="4174225" y="1303024"/>
                  </a:cubicBezTo>
                  <a:cubicBezTo>
                    <a:pt x="4175559" y="1307978"/>
                    <a:pt x="4177655" y="1313504"/>
                    <a:pt x="4176701" y="1318456"/>
                  </a:cubicBezTo>
                  <a:cubicBezTo>
                    <a:pt x="4167177" y="1372368"/>
                    <a:pt x="4181083" y="1422854"/>
                    <a:pt x="4199372" y="1472575"/>
                  </a:cubicBezTo>
                  <a:cubicBezTo>
                    <a:pt x="4201278" y="1477717"/>
                    <a:pt x="4200706" y="1484004"/>
                    <a:pt x="4200325" y="1489720"/>
                  </a:cubicBezTo>
                  <a:cubicBezTo>
                    <a:pt x="4198993" y="1505724"/>
                    <a:pt x="4192324" y="1523059"/>
                    <a:pt x="4196324" y="1537537"/>
                  </a:cubicBezTo>
                  <a:cubicBezTo>
                    <a:pt x="4207374" y="1576019"/>
                    <a:pt x="4220709" y="1614120"/>
                    <a:pt x="4237474" y="1650317"/>
                  </a:cubicBezTo>
                  <a:cubicBezTo>
                    <a:pt x="4254428" y="1687086"/>
                    <a:pt x="4268716" y="1721185"/>
                    <a:pt x="4251572" y="1763287"/>
                  </a:cubicBezTo>
                  <a:cubicBezTo>
                    <a:pt x="4244332" y="1781194"/>
                    <a:pt x="4249476" y="1804816"/>
                    <a:pt x="4251380" y="1825393"/>
                  </a:cubicBezTo>
                  <a:cubicBezTo>
                    <a:pt x="4252904" y="1840441"/>
                    <a:pt x="4261478" y="1854920"/>
                    <a:pt x="4261478" y="1869780"/>
                  </a:cubicBezTo>
                  <a:cubicBezTo>
                    <a:pt x="4261478" y="1909408"/>
                    <a:pt x="4271574" y="1944649"/>
                    <a:pt x="4292149" y="1978940"/>
                  </a:cubicBezTo>
                  <a:cubicBezTo>
                    <a:pt x="4300150" y="1992279"/>
                    <a:pt x="4294815" y="2013043"/>
                    <a:pt x="4296911" y="2030378"/>
                  </a:cubicBezTo>
                  <a:cubicBezTo>
                    <a:pt x="4299388" y="2048668"/>
                    <a:pt x="4301673" y="2067525"/>
                    <a:pt x="4307201" y="2085054"/>
                  </a:cubicBezTo>
                  <a:cubicBezTo>
                    <a:pt x="4321679" y="2130393"/>
                    <a:pt x="4338062" y="2175163"/>
                    <a:pt x="4353302" y="2220312"/>
                  </a:cubicBezTo>
                  <a:cubicBezTo>
                    <a:pt x="4365877" y="2257459"/>
                    <a:pt x="4355970" y="2294039"/>
                    <a:pt x="4350636" y="2330806"/>
                  </a:cubicBezTo>
                  <a:cubicBezTo>
                    <a:pt x="4347205" y="2353859"/>
                    <a:pt x="4339013" y="2375383"/>
                    <a:pt x="4351206" y="2401292"/>
                  </a:cubicBezTo>
                  <a:cubicBezTo>
                    <a:pt x="4362828" y="2426059"/>
                    <a:pt x="4360160" y="2457492"/>
                    <a:pt x="4366446" y="2485307"/>
                  </a:cubicBezTo>
                  <a:cubicBezTo>
                    <a:pt x="4371781" y="2508742"/>
                    <a:pt x="4380354" y="2531409"/>
                    <a:pt x="4388736" y="2554079"/>
                  </a:cubicBezTo>
                  <a:cubicBezTo>
                    <a:pt x="4400168" y="2584942"/>
                    <a:pt x="4412167" y="2615421"/>
                    <a:pt x="4406453" y="2649143"/>
                  </a:cubicBezTo>
                  <a:cubicBezTo>
                    <a:pt x="4399976" y="2687436"/>
                    <a:pt x="4424359" y="2713723"/>
                    <a:pt x="4440554" y="2743826"/>
                  </a:cubicBezTo>
                  <a:cubicBezTo>
                    <a:pt x="4451603" y="2764590"/>
                    <a:pt x="4459795" y="2787259"/>
                    <a:pt x="4466653" y="2809930"/>
                  </a:cubicBezTo>
                  <a:cubicBezTo>
                    <a:pt x="4475607" y="2840219"/>
                    <a:pt x="4480941" y="2871462"/>
                    <a:pt x="4489705" y="2901943"/>
                  </a:cubicBezTo>
                  <a:cubicBezTo>
                    <a:pt x="4502848" y="2948047"/>
                    <a:pt x="4513137" y="2994722"/>
                    <a:pt x="4505897" y="3042728"/>
                  </a:cubicBezTo>
                  <a:cubicBezTo>
                    <a:pt x="4502659" y="3064827"/>
                    <a:pt x="4502848" y="3085403"/>
                    <a:pt x="4507613" y="3107500"/>
                  </a:cubicBezTo>
                  <a:cubicBezTo>
                    <a:pt x="4515422" y="3143695"/>
                    <a:pt x="4516376" y="3180844"/>
                    <a:pt x="4545521" y="3209993"/>
                  </a:cubicBezTo>
                  <a:cubicBezTo>
                    <a:pt x="4555811" y="3220280"/>
                    <a:pt x="4558477" y="3238758"/>
                    <a:pt x="4563811" y="3253809"/>
                  </a:cubicBezTo>
                  <a:cubicBezTo>
                    <a:pt x="4570099" y="3271145"/>
                    <a:pt x="4566858" y="3283908"/>
                    <a:pt x="4548570" y="3293244"/>
                  </a:cubicBezTo>
                  <a:cubicBezTo>
                    <a:pt x="4540379" y="3297434"/>
                    <a:pt x="4532378" y="3309437"/>
                    <a:pt x="4531043" y="3318771"/>
                  </a:cubicBezTo>
                  <a:cubicBezTo>
                    <a:pt x="4527043" y="3346776"/>
                    <a:pt x="4532950" y="3372495"/>
                    <a:pt x="4545904" y="3399546"/>
                  </a:cubicBezTo>
                  <a:cubicBezTo>
                    <a:pt x="4558096" y="3424883"/>
                    <a:pt x="4556762" y="3456508"/>
                    <a:pt x="4561524" y="3485275"/>
                  </a:cubicBezTo>
                  <a:cubicBezTo>
                    <a:pt x="4564954" y="3505657"/>
                    <a:pt x="4572002" y="3526042"/>
                    <a:pt x="4572002" y="3546617"/>
                  </a:cubicBezTo>
                  <a:cubicBezTo>
                    <a:pt x="4572002" y="3572146"/>
                    <a:pt x="4565907" y="3597482"/>
                    <a:pt x="4563620" y="3623201"/>
                  </a:cubicBezTo>
                  <a:cubicBezTo>
                    <a:pt x="4561716" y="3643204"/>
                    <a:pt x="4562478" y="3663589"/>
                    <a:pt x="4560192" y="3683591"/>
                  </a:cubicBezTo>
                  <a:cubicBezTo>
                    <a:pt x="4558477" y="3699976"/>
                    <a:pt x="4554096" y="3716168"/>
                    <a:pt x="4550476" y="3732361"/>
                  </a:cubicBezTo>
                  <a:cubicBezTo>
                    <a:pt x="4549142" y="3738267"/>
                    <a:pt x="4543998" y="3744173"/>
                    <a:pt x="4544759" y="3749506"/>
                  </a:cubicBezTo>
                  <a:cubicBezTo>
                    <a:pt x="4552953" y="3802467"/>
                    <a:pt x="4516376" y="3840569"/>
                    <a:pt x="4500182" y="3885338"/>
                  </a:cubicBezTo>
                  <a:cubicBezTo>
                    <a:pt x="4483035" y="3932394"/>
                    <a:pt x="4456748" y="3977925"/>
                    <a:pt x="4464557" y="4030503"/>
                  </a:cubicBezTo>
                  <a:cubicBezTo>
                    <a:pt x="4469319" y="4062318"/>
                    <a:pt x="4480369" y="4092989"/>
                    <a:pt x="4487039" y="4124614"/>
                  </a:cubicBezTo>
                  <a:cubicBezTo>
                    <a:pt x="4489324" y="4135854"/>
                    <a:pt x="4488943" y="4148427"/>
                    <a:pt x="4486656" y="4159667"/>
                  </a:cubicBezTo>
                  <a:cubicBezTo>
                    <a:pt x="4476177" y="4213961"/>
                    <a:pt x="4474653" y="4267493"/>
                    <a:pt x="4491801" y="4320837"/>
                  </a:cubicBezTo>
                  <a:cubicBezTo>
                    <a:pt x="4494659" y="4329979"/>
                    <a:pt x="4497325" y="4339695"/>
                    <a:pt x="4497325" y="4349222"/>
                  </a:cubicBezTo>
                  <a:cubicBezTo>
                    <a:pt x="4497325" y="4401419"/>
                    <a:pt x="4493324" y="4452665"/>
                    <a:pt x="4474653" y="4502579"/>
                  </a:cubicBezTo>
                  <a:cubicBezTo>
                    <a:pt x="4468368" y="4519343"/>
                    <a:pt x="4472368" y="4539728"/>
                    <a:pt x="4470844" y="4558207"/>
                  </a:cubicBezTo>
                  <a:cubicBezTo>
                    <a:pt x="4469511" y="4575351"/>
                    <a:pt x="4468940" y="4592878"/>
                    <a:pt x="4464557" y="4609452"/>
                  </a:cubicBezTo>
                  <a:cubicBezTo>
                    <a:pt x="4458082" y="4633647"/>
                    <a:pt x="4457320" y="4656126"/>
                    <a:pt x="4463033" y="4681083"/>
                  </a:cubicBezTo>
                  <a:cubicBezTo>
                    <a:pt x="4468368" y="4704895"/>
                    <a:pt x="4465702" y="4730614"/>
                    <a:pt x="4465891" y="4755381"/>
                  </a:cubicBezTo>
                  <a:cubicBezTo>
                    <a:pt x="4466082" y="4783004"/>
                    <a:pt x="4466272" y="4810627"/>
                    <a:pt x="4465319" y="4838250"/>
                  </a:cubicBezTo>
                  <a:cubicBezTo>
                    <a:pt x="4464940" y="4849300"/>
                    <a:pt x="4457320" y="4861873"/>
                    <a:pt x="4460367" y="4871019"/>
                  </a:cubicBezTo>
                  <a:cubicBezTo>
                    <a:pt x="4470653" y="4900546"/>
                    <a:pt x="4458271" y="4930075"/>
                    <a:pt x="4463795" y="4959602"/>
                  </a:cubicBezTo>
                  <a:cubicBezTo>
                    <a:pt x="4466653" y="4974082"/>
                    <a:pt x="4458844" y="4990465"/>
                    <a:pt x="4458082" y="5006086"/>
                  </a:cubicBezTo>
                  <a:cubicBezTo>
                    <a:pt x="4456748" y="5031614"/>
                    <a:pt x="4457320" y="5057141"/>
                    <a:pt x="4456937" y="5082670"/>
                  </a:cubicBezTo>
                  <a:cubicBezTo>
                    <a:pt x="4456748" y="5091052"/>
                    <a:pt x="4455986" y="5099245"/>
                    <a:pt x="4455603" y="5107627"/>
                  </a:cubicBezTo>
                  <a:cubicBezTo>
                    <a:pt x="4455223" y="5115057"/>
                    <a:pt x="4453508" y="5122867"/>
                    <a:pt x="4454840" y="5129916"/>
                  </a:cubicBezTo>
                  <a:cubicBezTo>
                    <a:pt x="4459605" y="5155445"/>
                    <a:pt x="4467415" y="5180591"/>
                    <a:pt x="4470464" y="5206308"/>
                  </a:cubicBezTo>
                  <a:cubicBezTo>
                    <a:pt x="4473130" y="5228597"/>
                    <a:pt x="4469511" y="5251650"/>
                    <a:pt x="4471415" y="5274129"/>
                  </a:cubicBezTo>
                  <a:cubicBezTo>
                    <a:pt x="4474653" y="5313754"/>
                    <a:pt x="4480369" y="5353379"/>
                    <a:pt x="4483990" y="5393005"/>
                  </a:cubicBezTo>
                  <a:cubicBezTo>
                    <a:pt x="4484752" y="5401579"/>
                    <a:pt x="4479988" y="5410531"/>
                    <a:pt x="4479607" y="5419295"/>
                  </a:cubicBezTo>
                  <a:cubicBezTo>
                    <a:pt x="4478656" y="5446728"/>
                    <a:pt x="4478464" y="5474161"/>
                    <a:pt x="4477894" y="5501594"/>
                  </a:cubicBezTo>
                  <a:cubicBezTo>
                    <a:pt x="4477702" y="5517215"/>
                    <a:pt x="4478273" y="5533027"/>
                    <a:pt x="4476560" y="5548460"/>
                  </a:cubicBezTo>
                  <a:cubicBezTo>
                    <a:pt x="4474273" y="5568842"/>
                    <a:pt x="4470844" y="5587321"/>
                    <a:pt x="4485703" y="5606372"/>
                  </a:cubicBezTo>
                  <a:cubicBezTo>
                    <a:pt x="4508755" y="5635711"/>
                    <a:pt x="4499801" y="5673050"/>
                    <a:pt x="4505134" y="5706959"/>
                  </a:cubicBezTo>
                  <a:cubicBezTo>
                    <a:pt x="4506468" y="5715723"/>
                    <a:pt x="4506659" y="5724678"/>
                    <a:pt x="4508183" y="5733440"/>
                  </a:cubicBezTo>
                  <a:cubicBezTo>
                    <a:pt x="4511041" y="5749634"/>
                    <a:pt x="4514279" y="5765635"/>
                    <a:pt x="4517519" y="5781830"/>
                  </a:cubicBezTo>
                  <a:cubicBezTo>
                    <a:pt x="4518089" y="5784686"/>
                    <a:pt x="4518281" y="5787924"/>
                    <a:pt x="4519234" y="5790592"/>
                  </a:cubicBezTo>
                  <a:cubicBezTo>
                    <a:pt x="4527233" y="5815169"/>
                    <a:pt x="4536378" y="5839361"/>
                    <a:pt x="4542855" y="5864318"/>
                  </a:cubicBezTo>
                  <a:cubicBezTo>
                    <a:pt x="4546095" y="5876511"/>
                    <a:pt x="4546476" y="5890037"/>
                    <a:pt x="4544759" y="5902610"/>
                  </a:cubicBezTo>
                  <a:cubicBezTo>
                    <a:pt x="4539808" y="5939377"/>
                    <a:pt x="4537712" y="5975764"/>
                    <a:pt x="4544951" y="6012723"/>
                  </a:cubicBezTo>
                  <a:cubicBezTo>
                    <a:pt x="4547808" y="6027392"/>
                    <a:pt x="4543045" y="6043776"/>
                    <a:pt x="4541332" y="6059397"/>
                  </a:cubicBezTo>
                  <a:cubicBezTo>
                    <a:pt x="4536759" y="6096736"/>
                    <a:pt x="4531805" y="6134075"/>
                    <a:pt x="4527426" y="6171605"/>
                  </a:cubicBezTo>
                  <a:cubicBezTo>
                    <a:pt x="4524758" y="6195037"/>
                    <a:pt x="4523234" y="6218660"/>
                    <a:pt x="4520568" y="6242093"/>
                  </a:cubicBezTo>
                  <a:cubicBezTo>
                    <a:pt x="4517327" y="6269144"/>
                    <a:pt x="4512375" y="6296005"/>
                    <a:pt x="4509706" y="6323058"/>
                  </a:cubicBezTo>
                  <a:cubicBezTo>
                    <a:pt x="4506659" y="6353919"/>
                    <a:pt x="4506089" y="6384972"/>
                    <a:pt x="4502848" y="6415833"/>
                  </a:cubicBezTo>
                  <a:cubicBezTo>
                    <a:pt x="4496563" y="6472225"/>
                    <a:pt x="4489132" y="6528424"/>
                    <a:pt x="4482084" y="6584812"/>
                  </a:cubicBezTo>
                  <a:cubicBezTo>
                    <a:pt x="4475226" y="6639488"/>
                    <a:pt x="4469129" y="6694164"/>
                    <a:pt x="4460557" y="6748458"/>
                  </a:cubicBezTo>
                  <a:cubicBezTo>
                    <a:pt x="4456937" y="6771319"/>
                    <a:pt x="4447030" y="6793035"/>
                    <a:pt x="4441507" y="6815516"/>
                  </a:cubicBezTo>
                  <a:lnTo>
                    <a:pt x="4431806" y="6858001"/>
                  </a:lnTo>
                  <a:lnTo>
                    <a:pt x="4259554" y="6858001"/>
                  </a:lnTo>
                  <a:lnTo>
                    <a:pt x="4259554" y="6858002"/>
                  </a:lnTo>
                  <a:lnTo>
                    <a:pt x="0" y="6858002"/>
                  </a:lnTo>
                  <a:lnTo>
                    <a:pt x="0" y="2"/>
                  </a:lnTo>
                  <a:lnTo>
                    <a:pt x="3766492" y="1"/>
                  </a:lnTo>
                  <a:lnTo>
                    <a:pt x="3769210" y="21486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1BCD9601-1F44-4E40-998C-1B256DAE9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97284" y="-1"/>
              <a:ext cx="884241" cy="6858002"/>
              <a:chOff x="3697284" y="-1"/>
              <a:chExt cx="884241" cy="6858002"/>
            </a:xfrm>
          </p:grpSpPr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1A1CA4E9-12FA-47EB-8471-25E8D55152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-1"/>
                <a:ext cx="884241" cy="6858001"/>
                <a:chOff x="3697284" y="-1"/>
                <a:chExt cx="884241" cy="6858001"/>
              </a:xfrm>
              <a:solidFill>
                <a:srgbClr val="FFFFFF"/>
              </a:solidFill>
              <a:effectLst/>
            </p:grpSpPr>
            <p:sp>
              <p:nvSpPr>
                <p:cNvPr id="168" name="Freeform: Shape 167">
                  <a:extLst>
                    <a:ext uri="{FF2B5EF4-FFF2-40B4-BE49-F238E27FC236}">
                      <a16:creationId xmlns:a16="http://schemas.microsoft.com/office/drawing/2014/main" id="{E13A9BF0-334C-4457-A635-9CA4877EAAF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Freeform: Shape 168">
                  <a:extLst>
                    <a:ext uri="{FF2B5EF4-FFF2-40B4-BE49-F238E27FC236}">
                      <a16:creationId xmlns:a16="http://schemas.microsoft.com/office/drawing/2014/main" id="{FF05821A-8598-44E4-A18C-538D5331E45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8A4ECC81-E17F-4F87-9A0B-398363A864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3697284" y="0"/>
                <a:ext cx="884241" cy="6858001"/>
                <a:chOff x="3697284" y="-1"/>
                <a:chExt cx="884241" cy="6858001"/>
              </a:xfrm>
              <a:blipFill>
                <a:blip r:embed="rId3">
                  <a:alphaModFix amt="57000"/>
                </a:blip>
                <a:tile tx="0" ty="0" sx="100000" sy="100000" flip="none" algn="tl"/>
              </a:blipFill>
              <a:effectLst/>
            </p:grpSpPr>
            <p:sp>
              <p:nvSpPr>
                <p:cNvPr id="166" name="Freeform: Shape 165">
                  <a:extLst>
                    <a:ext uri="{FF2B5EF4-FFF2-40B4-BE49-F238E27FC236}">
                      <a16:creationId xmlns:a16="http://schemas.microsoft.com/office/drawing/2014/main" id="{1FBBD7D8-A895-40D0-A53D-DEDF495B2F1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05641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Freeform: Shape 166">
                  <a:extLst>
                    <a:ext uri="{FF2B5EF4-FFF2-40B4-BE49-F238E27FC236}">
                      <a16:creationId xmlns:a16="http://schemas.microsoft.com/office/drawing/2014/main" id="{BA602493-BC70-48CF-BDBA-88A86622742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16200000" flipH="1">
                  <a:off x="715166" y="2991642"/>
                  <a:ext cx="6858001" cy="874716"/>
                </a:xfrm>
                <a:custGeom>
                  <a:avLst/>
                  <a:gdLst>
                    <a:gd name="connsiteX0" fmla="*/ 0 w 6858001"/>
                    <a:gd name="connsiteY0" fmla="*/ 533314 h 874716"/>
                    <a:gd name="connsiteX1" fmla="*/ 0 w 6858001"/>
                    <a:gd name="connsiteY1" fmla="*/ 69206 h 874716"/>
                    <a:gd name="connsiteX2" fmla="*/ 21486 w 6858001"/>
                    <a:gd name="connsiteY2" fmla="*/ 71924 h 874716"/>
                    <a:gd name="connsiteX3" fmla="*/ 228948 w 6858001"/>
                    <a:gd name="connsiteY3" fmla="*/ 88116 h 874716"/>
                    <a:gd name="connsiteX4" fmla="*/ 313533 w 6858001"/>
                    <a:gd name="connsiteY4" fmla="*/ 62779 h 874716"/>
                    <a:gd name="connsiteX5" fmla="*/ 338870 w 6858001"/>
                    <a:gd name="connsiteY5" fmla="*/ 62207 h 874716"/>
                    <a:gd name="connsiteX6" fmla="*/ 395640 w 6858001"/>
                    <a:gd name="connsiteY6" fmla="*/ 72114 h 874716"/>
                    <a:gd name="connsiteX7" fmla="*/ 512802 w 6858001"/>
                    <a:gd name="connsiteY7" fmla="*/ 65446 h 874716"/>
                    <a:gd name="connsiteX8" fmla="*/ 556047 w 6858001"/>
                    <a:gd name="connsiteY8" fmla="*/ 55349 h 874716"/>
                    <a:gd name="connsiteX9" fmla="*/ 580050 w 6858001"/>
                    <a:gd name="connsiteY9" fmla="*/ 48871 h 874716"/>
                    <a:gd name="connsiteX10" fmla="*/ 703308 w 6858001"/>
                    <a:gd name="connsiteY10" fmla="*/ 30964 h 874716"/>
                    <a:gd name="connsiteX11" fmla="*/ 758174 w 6858001"/>
                    <a:gd name="connsiteY11" fmla="*/ 11724 h 874716"/>
                    <a:gd name="connsiteX12" fmla="*/ 773035 w 6858001"/>
                    <a:gd name="connsiteY12" fmla="*/ 8866 h 874716"/>
                    <a:gd name="connsiteX13" fmla="*/ 854379 w 6858001"/>
                    <a:gd name="connsiteY13" fmla="*/ 16866 h 874716"/>
                    <a:gd name="connsiteX14" fmla="*/ 915343 w 6858001"/>
                    <a:gd name="connsiteY14" fmla="*/ 47919 h 874716"/>
                    <a:gd name="connsiteX15" fmla="*/ 927155 w 6858001"/>
                    <a:gd name="connsiteY15" fmla="*/ 58397 h 874716"/>
                    <a:gd name="connsiteX16" fmla="*/ 1097087 w 6858001"/>
                    <a:gd name="connsiteY16" fmla="*/ 54777 h 874716"/>
                    <a:gd name="connsiteX17" fmla="*/ 1123185 w 6858001"/>
                    <a:gd name="connsiteY17" fmla="*/ 50395 h 874716"/>
                    <a:gd name="connsiteX18" fmla="*/ 1249302 w 6858001"/>
                    <a:gd name="connsiteY18" fmla="*/ 68684 h 874716"/>
                    <a:gd name="connsiteX19" fmla="*/ 1286069 w 6858001"/>
                    <a:gd name="connsiteY19" fmla="*/ 72304 h 874716"/>
                    <a:gd name="connsiteX20" fmla="*/ 1417899 w 6858001"/>
                    <a:gd name="connsiteY20" fmla="*/ 88688 h 874716"/>
                    <a:gd name="connsiteX21" fmla="*/ 1436568 w 6858001"/>
                    <a:gd name="connsiteY21" fmla="*/ 73448 h 874716"/>
                    <a:gd name="connsiteX22" fmla="*/ 1490292 w 6858001"/>
                    <a:gd name="connsiteY22" fmla="*/ 35154 h 874716"/>
                    <a:gd name="connsiteX23" fmla="*/ 1596213 w 6858001"/>
                    <a:gd name="connsiteY23" fmla="*/ 1245 h 874716"/>
                    <a:gd name="connsiteX24" fmla="*/ 1624980 w 6858001"/>
                    <a:gd name="connsiteY24" fmla="*/ 3150 h 874716"/>
                    <a:gd name="connsiteX25" fmla="*/ 1697753 w 6858001"/>
                    <a:gd name="connsiteY25" fmla="*/ 59731 h 874716"/>
                    <a:gd name="connsiteX26" fmla="*/ 1733188 w 6858001"/>
                    <a:gd name="connsiteY26" fmla="*/ 82400 h 874716"/>
                    <a:gd name="connsiteX27" fmla="*/ 1833775 w 6858001"/>
                    <a:gd name="connsiteY27" fmla="*/ 124121 h 874716"/>
                    <a:gd name="connsiteX28" fmla="*/ 1842158 w 6858001"/>
                    <a:gd name="connsiteY28" fmla="*/ 131742 h 874716"/>
                    <a:gd name="connsiteX29" fmla="*/ 1916454 w 6858001"/>
                    <a:gd name="connsiteY29" fmla="*/ 222233 h 874716"/>
                    <a:gd name="connsiteX30" fmla="*/ 1933219 w 6858001"/>
                    <a:gd name="connsiteY30" fmla="*/ 237663 h 874716"/>
                    <a:gd name="connsiteX31" fmla="*/ 1953413 w 6858001"/>
                    <a:gd name="connsiteY31" fmla="*/ 261668 h 874716"/>
                    <a:gd name="connsiteX32" fmla="*/ 2016469 w 6858001"/>
                    <a:gd name="connsiteY32" fmla="*/ 308151 h 874716"/>
                    <a:gd name="connsiteX33" fmla="*/ 2094578 w 6858001"/>
                    <a:gd name="connsiteY33" fmla="*/ 323010 h 874716"/>
                    <a:gd name="connsiteX34" fmla="*/ 2188879 w 6858001"/>
                    <a:gd name="connsiteY34" fmla="*/ 345681 h 874716"/>
                    <a:gd name="connsiteX35" fmla="*/ 2228314 w 6858001"/>
                    <a:gd name="connsiteY35" fmla="*/ 360921 h 874716"/>
                    <a:gd name="connsiteX36" fmla="*/ 2334044 w 6858001"/>
                    <a:gd name="connsiteY36" fmla="*/ 389878 h 874716"/>
                    <a:gd name="connsiteX37" fmla="*/ 2409485 w 6858001"/>
                    <a:gd name="connsiteY37" fmla="*/ 414263 h 874716"/>
                    <a:gd name="connsiteX38" fmla="*/ 2518264 w 6858001"/>
                    <a:gd name="connsiteY38" fmla="*/ 428552 h 874716"/>
                    <a:gd name="connsiteX39" fmla="*/ 2571034 w 6858001"/>
                    <a:gd name="connsiteY39" fmla="*/ 429122 h 874716"/>
                    <a:gd name="connsiteX40" fmla="*/ 2668001 w 6858001"/>
                    <a:gd name="connsiteY40" fmla="*/ 502276 h 874716"/>
                    <a:gd name="connsiteX41" fmla="*/ 2745348 w 6858001"/>
                    <a:gd name="connsiteY41" fmla="*/ 550666 h 874716"/>
                    <a:gd name="connsiteX42" fmla="*/ 2826694 w 6858001"/>
                    <a:gd name="connsiteY42" fmla="*/ 527233 h 874716"/>
                    <a:gd name="connsiteX43" fmla="*/ 2848793 w 6858001"/>
                    <a:gd name="connsiteY43" fmla="*/ 505134 h 874716"/>
                    <a:gd name="connsiteX44" fmla="*/ 2982148 w 6858001"/>
                    <a:gd name="connsiteY44" fmla="*/ 484179 h 874716"/>
                    <a:gd name="connsiteX45" fmla="*/ 3172654 w 6858001"/>
                    <a:gd name="connsiteY45" fmla="*/ 483417 h 874716"/>
                    <a:gd name="connsiteX46" fmla="*/ 3489467 w 6858001"/>
                    <a:gd name="connsiteY46" fmla="*/ 435790 h 874716"/>
                    <a:gd name="connsiteX47" fmla="*/ 3544713 w 6858001"/>
                    <a:gd name="connsiteY47" fmla="*/ 413691 h 874716"/>
                    <a:gd name="connsiteX48" fmla="*/ 3606817 w 6858001"/>
                    <a:gd name="connsiteY48" fmla="*/ 408167 h 874716"/>
                    <a:gd name="connsiteX49" fmla="*/ 3630632 w 6858001"/>
                    <a:gd name="connsiteY49" fmla="*/ 421693 h 874716"/>
                    <a:gd name="connsiteX50" fmla="*/ 3734837 w 6858001"/>
                    <a:gd name="connsiteY50" fmla="*/ 441886 h 874716"/>
                    <a:gd name="connsiteX51" fmla="*/ 3754652 w 6858001"/>
                    <a:gd name="connsiteY51" fmla="*/ 442268 h 874716"/>
                    <a:gd name="connsiteX52" fmla="*/ 3822472 w 6858001"/>
                    <a:gd name="connsiteY52" fmla="*/ 433694 h 874716"/>
                    <a:gd name="connsiteX53" fmla="*/ 3885338 w 6858001"/>
                    <a:gd name="connsiteY53" fmla="*/ 428742 h 874716"/>
                    <a:gd name="connsiteX54" fmla="*/ 4043839 w 6858001"/>
                    <a:gd name="connsiteY54" fmla="*/ 444934 h 874716"/>
                    <a:gd name="connsiteX55" fmla="*/ 4165383 w 6858001"/>
                    <a:gd name="connsiteY55" fmla="*/ 441124 h 874716"/>
                    <a:gd name="connsiteX56" fmla="*/ 4221391 w 6858001"/>
                    <a:gd name="connsiteY56" fmla="*/ 444934 h 874716"/>
                    <a:gd name="connsiteX57" fmla="*/ 4253014 w 6858001"/>
                    <a:gd name="connsiteY57" fmla="*/ 450650 h 874716"/>
                    <a:gd name="connsiteX58" fmla="*/ 4324645 w 6858001"/>
                    <a:gd name="connsiteY58" fmla="*/ 490466 h 874716"/>
                    <a:gd name="connsiteX59" fmla="*/ 4363890 w 6858001"/>
                    <a:gd name="connsiteY59" fmla="*/ 499420 h 874716"/>
                    <a:gd name="connsiteX60" fmla="*/ 4482004 w 6858001"/>
                    <a:gd name="connsiteY60" fmla="*/ 498658 h 874716"/>
                    <a:gd name="connsiteX61" fmla="*/ 4659174 w 6858001"/>
                    <a:gd name="connsiteY61" fmla="*/ 438648 h 874716"/>
                    <a:gd name="connsiteX62" fmla="*/ 4677655 w 6858001"/>
                    <a:gd name="connsiteY62" fmla="*/ 430646 h 874716"/>
                    <a:gd name="connsiteX63" fmla="*/ 4767764 w 6858001"/>
                    <a:gd name="connsiteY63" fmla="*/ 420739 h 874716"/>
                    <a:gd name="connsiteX64" fmla="*/ 4828916 w 6858001"/>
                    <a:gd name="connsiteY64" fmla="*/ 434266 h 874716"/>
                    <a:gd name="connsiteX65" fmla="*/ 4912168 w 6858001"/>
                    <a:gd name="connsiteY65" fmla="*/ 462271 h 874716"/>
                    <a:gd name="connsiteX66" fmla="*/ 4987037 w 6858001"/>
                    <a:gd name="connsiteY66" fmla="*/ 485703 h 874716"/>
                    <a:gd name="connsiteX67" fmla="*/ 5041521 w 6858001"/>
                    <a:gd name="connsiteY67" fmla="*/ 512182 h 874716"/>
                    <a:gd name="connsiteX68" fmla="*/ 5166113 w 6858001"/>
                    <a:gd name="connsiteY68" fmla="*/ 531615 h 874716"/>
                    <a:gd name="connsiteX69" fmla="*/ 5179067 w 6858001"/>
                    <a:gd name="connsiteY69" fmla="*/ 534853 h 874716"/>
                    <a:gd name="connsiteX70" fmla="*/ 5272796 w 6858001"/>
                    <a:gd name="connsiteY70" fmla="*/ 511230 h 874716"/>
                    <a:gd name="connsiteX71" fmla="*/ 5385384 w 6858001"/>
                    <a:gd name="connsiteY71" fmla="*/ 487227 h 874716"/>
                    <a:gd name="connsiteX72" fmla="*/ 5425582 w 6858001"/>
                    <a:gd name="connsiteY72" fmla="*/ 495418 h 874716"/>
                    <a:gd name="connsiteX73" fmla="*/ 5480637 w 6858001"/>
                    <a:gd name="connsiteY73" fmla="*/ 507040 h 874716"/>
                    <a:gd name="connsiteX74" fmla="*/ 5531693 w 6858001"/>
                    <a:gd name="connsiteY74" fmla="*/ 500944 h 874716"/>
                    <a:gd name="connsiteX75" fmla="*/ 5562746 w 6858001"/>
                    <a:gd name="connsiteY75" fmla="*/ 500372 h 874716"/>
                    <a:gd name="connsiteX76" fmla="*/ 5704483 w 6858001"/>
                    <a:gd name="connsiteY76" fmla="*/ 571620 h 874716"/>
                    <a:gd name="connsiteX77" fmla="*/ 5740488 w 6858001"/>
                    <a:gd name="connsiteY77" fmla="*/ 577526 h 874716"/>
                    <a:gd name="connsiteX78" fmla="*/ 5760873 w 6858001"/>
                    <a:gd name="connsiteY78" fmla="*/ 586291 h 874716"/>
                    <a:gd name="connsiteX79" fmla="*/ 5883751 w 6858001"/>
                    <a:gd name="connsiteY79" fmla="*/ 674686 h 874716"/>
                    <a:gd name="connsiteX80" fmla="*/ 5935949 w 6858001"/>
                    <a:gd name="connsiteY80" fmla="*/ 692592 h 874716"/>
                    <a:gd name="connsiteX81" fmla="*/ 5993291 w 6858001"/>
                    <a:gd name="connsiteY81" fmla="*/ 688972 h 874716"/>
                    <a:gd name="connsiteX82" fmla="*/ 6026440 w 6858001"/>
                    <a:gd name="connsiteY82" fmla="*/ 682496 h 874716"/>
                    <a:gd name="connsiteX83" fmla="*/ 6108738 w 6858001"/>
                    <a:gd name="connsiteY83" fmla="*/ 626296 h 874716"/>
                    <a:gd name="connsiteX84" fmla="*/ 6155602 w 6858001"/>
                    <a:gd name="connsiteY84" fmla="*/ 628202 h 874716"/>
                    <a:gd name="connsiteX85" fmla="*/ 6228756 w 6858001"/>
                    <a:gd name="connsiteY85" fmla="*/ 666873 h 874716"/>
                    <a:gd name="connsiteX86" fmla="*/ 6361539 w 6858001"/>
                    <a:gd name="connsiteY86" fmla="*/ 684210 h 874716"/>
                    <a:gd name="connsiteX87" fmla="*/ 6428979 w 6858001"/>
                    <a:gd name="connsiteY87" fmla="*/ 630106 h 874716"/>
                    <a:gd name="connsiteX88" fmla="*/ 6463840 w 6858001"/>
                    <a:gd name="connsiteY88" fmla="*/ 578098 h 874716"/>
                    <a:gd name="connsiteX89" fmla="*/ 6564620 w 6858001"/>
                    <a:gd name="connsiteY89" fmla="*/ 517708 h 874716"/>
                    <a:gd name="connsiteX90" fmla="*/ 6588625 w 6858001"/>
                    <a:gd name="connsiteY90" fmla="*/ 540187 h 874716"/>
                    <a:gd name="connsiteX91" fmla="*/ 6662541 w 6858001"/>
                    <a:gd name="connsiteY91" fmla="*/ 549714 h 874716"/>
                    <a:gd name="connsiteX92" fmla="*/ 6742552 w 6858001"/>
                    <a:gd name="connsiteY92" fmla="*/ 548952 h 874716"/>
                    <a:gd name="connsiteX93" fmla="*/ 6812063 w 6858001"/>
                    <a:gd name="connsiteY93" fmla="*/ 568430 h 874716"/>
                    <a:gd name="connsiteX94" fmla="*/ 6858001 w 6858001"/>
                    <a:gd name="connsiteY94" fmla="*/ 562267 h 874716"/>
                    <a:gd name="connsiteX95" fmla="*/ 6858001 w 6858001"/>
                    <a:gd name="connsiteY95" fmla="*/ 734520 h 874716"/>
                    <a:gd name="connsiteX96" fmla="*/ 6815516 w 6858001"/>
                    <a:gd name="connsiteY96" fmla="*/ 744220 h 874716"/>
                    <a:gd name="connsiteX97" fmla="*/ 6748458 w 6858001"/>
                    <a:gd name="connsiteY97" fmla="*/ 763271 h 874716"/>
                    <a:gd name="connsiteX98" fmla="*/ 6584812 w 6858001"/>
                    <a:gd name="connsiteY98" fmla="*/ 784797 h 874716"/>
                    <a:gd name="connsiteX99" fmla="*/ 6415833 w 6858001"/>
                    <a:gd name="connsiteY99" fmla="*/ 805562 h 874716"/>
                    <a:gd name="connsiteX100" fmla="*/ 6323058 w 6858001"/>
                    <a:gd name="connsiteY100" fmla="*/ 812420 h 874716"/>
                    <a:gd name="connsiteX101" fmla="*/ 6242093 w 6858001"/>
                    <a:gd name="connsiteY101" fmla="*/ 823281 h 874716"/>
                    <a:gd name="connsiteX102" fmla="*/ 6171605 w 6858001"/>
                    <a:gd name="connsiteY102" fmla="*/ 830139 h 874716"/>
                    <a:gd name="connsiteX103" fmla="*/ 6059397 w 6858001"/>
                    <a:gd name="connsiteY103" fmla="*/ 844045 h 874716"/>
                    <a:gd name="connsiteX104" fmla="*/ 6012723 w 6858001"/>
                    <a:gd name="connsiteY104" fmla="*/ 847665 h 874716"/>
                    <a:gd name="connsiteX105" fmla="*/ 5902610 w 6858001"/>
                    <a:gd name="connsiteY105" fmla="*/ 847473 h 874716"/>
                    <a:gd name="connsiteX106" fmla="*/ 5864318 w 6858001"/>
                    <a:gd name="connsiteY106" fmla="*/ 845569 h 874716"/>
                    <a:gd name="connsiteX107" fmla="*/ 5790592 w 6858001"/>
                    <a:gd name="connsiteY107" fmla="*/ 821947 h 874716"/>
                    <a:gd name="connsiteX108" fmla="*/ 5781830 w 6858001"/>
                    <a:gd name="connsiteY108" fmla="*/ 820233 h 874716"/>
                    <a:gd name="connsiteX109" fmla="*/ 5733440 w 6858001"/>
                    <a:gd name="connsiteY109" fmla="*/ 810896 h 874716"/>
                    <a:gd name="connsiteX110" fmla="*/ 5706959 w 6858001"/>
                    <a:gd name="connsiteY110" fmla="*/ 807848 h 874716"/>
                    <a:gd name="connsiteX111" fmla="*/ 5606372 w 6858001"/>
                    <a:gd name="connsiteY111" fmla="*/ 788417 h 874716"/>
                    <a:gd name="connsiteX112" fmla="*/ 5548460 w 6858001"/>
                    <a:gd name="connsiteY112" fmla="*/ 779273 h 874716"/>
                    <a:gd name="connsiteX113" fmla="*/ 5501594 w 6858001"/>
                    <a:gd name="connsiteY113" fmla="*/ 780607 h 874716"/>
                    <a:gd name="connsiteX114" fmla="*/ 5419295 w 6858001"/>
                    <a:gd name="connsiteY114" fmla="*/ 782321 h 874716"/>
                    <a:gd name="connsiteX115" fmla="*/ 5393005 w 6858001"/>
                    <a:gd name="connsiteY115" fmla="*/ 786703 h 874716"/>
                    <a:gd name="connsiteX116" fmla="*/ 5274129 w 6858001"/>
                    <a:gd name="connsiteY116" fmla="*/ 774129 h 874716"/>
                    <a:gd name="connsiteX117" fmla="*/ 5206308 w 6858001"/>
                    <a:gd name="connsiteY117" fmla="*/ 773177 h 874716"/>
                    <a:gd name="connsiteX118" fmla="*/ 5129916 w 6858001"/>
                    <a:gd name="connsiteY118" fmla="*/ 757554 h 874716"/>
                    <a:gd name="connsiteX119" fmla="*/ 5107627 w 6858001"/>
                    <a:gd name="connsiteY119" fmla="*/ 758316 h 874716"/>
                    <a:gd name="connsiteX120" fmla="*/ 5082670 w 6858001"/>
                    <a:gd name="connsiteY120" fmla="*/ 759651 h 874716"/>
                    <a:gd name="connsiteX121" fmla="*/ 5006086 w 6858001"/>
                    <a:gd name="connsiteY121" fmla="*/ 760795 h 874716"/>
                    <a:gd name="connsiteX122" fmla="*/ 4959602 w 6858001"/>
                    <a:gd name="connsiteY122" fmla="*/ 766509 h 874716"/>
                    <a:gd name="connsiteX123" fmla="*/ 4871019 w 6858001"/>
                    <a:gd name="connsiteY123" fmla="*/ 763081 h 874716"/>
                    <a:gd name="connsiteX124" fmla="*/ 4838250 w 6858001"/>
                    <a:gd name="connsiteY124" fmla="*/ 768033 h 874716"/>
                    <a:gd name="connsiteX125" fmla="*/ 4755381 w 6858001"/>
                    <a:gd name="connsiteY125" fmla="*/ 768605 h 874716"/>
                    <a:gd name="connsiteX126" fmla="*/ 4681083 w 6858001"/>
                    <a:gd name="connsiteY126" fmla="*/ 765747 h 874716"/>
                    <a:gd name="connsiteX127" fmla="*/ 4609452 w 6858001"/>
                    <a:gd name="connsiteY127" fmla="*/ 767271 h 874716"/>
                    <a:gd name="connsiteX128" fmla="*/ 4558207 w 6858001"/>
                    <a:gd name="connsiteY128" fmla="*/ 773557 h 874716"/>
                    <a:gd name="connsiteX129" fmla="*/ 4502579 w 6858001"/>
                    <a:gd name="connsiteY129" fmla="*/ 777367 h 874716"/>
                    <a:gd name="connsiteX130" fmla="*/ 4349222 w 6858001"/>
                    <a:gd name="connsiteY130" fmla="*/ 800038 h 874716"/>
                    <a:gd name="connsiteX131" fmla="*/ 4320837 w 6858001"/>
                    <a:gd name="connsiteY131" fmla="*/ 794514 h 874716"/>
                    <a:gd name="connsiteX132" fmla="*/ 4159667 w 6858001"/>
                    <a:gd name="connsiteY132" fmla="*/ 789370 h 874716"/>
                    <a:gd name="connsiteX133" fmla="*/ 4124614 w 6858001"/>
                    <a:gd name="connsiteY133" fmla="*/ 789752 h 874716"/>
                    <a:gd name="connsiteX134" fmla="*/ 4030503 w 6858001"/>
                    <a:gd name="connsiteY134" fmla="*/ 767271 h 874716"/>
                    <a:gd name="connsiteX135" fmla="*/ 3885338 w 6858001"/>
                    <a:gd name="connsiteY135" fmla="*/ 802896 h 874716"/>
                    <a:gd name="connsiteX136" fmla="*/ 3749506 w 6858001"/>
                    <a:gd name="connsiteY136" fmla="*/ 847473 h 874716"/>
                    <a:gd name="connsiteX137" fmla="*/ 3732361 w 6858001"/>
                    <a:gd name="connsiteY137" fmla="*/ 853190 h 874716"/>
                    <a:gd name="connsiteX138" fmla="*/ 3683591 w 6858001"/>
                    <a:gd name="connsiteY138" fmla="*/ 862906 h 874716"/>
                    <a:gd name="connsiteX139" fmla="*/ 3623201 w 6858001"/>
                    <a:gd name="connsiteY139" fmla="*/ 866334 h 874716"/>
                    <a:gd name="connsiteX140" fmla="*/ 3546617 w 6858001"/>
                    <a:gd name="connsiteY140" fmla="*/ 874716 h 874716"/>
                    <a:gd name="connsiteX141" fmla="*/ 3485275 w 6858001"/>
                    <a:gd name="connsiteY141" fmla="*/ 864238 h 874716"/>
                    <a:gd name="connsiteX142" fmla="*/ 3399546 w 6858001"/>
                    <a:gd name="connsiteY142" fmla="*/ 848618 h 874716"/>
                    <a:gd name="connsiteX143" fmla="*/ 3318771 w 6858001"/>
                    <a:gd name="connsiteY143" fmla="*/ 833757 h 874716"/>
                    <a:gd name="connsiteX144" fmla="*/ 3293244 w 6858001"/>
                    <a:gd name="connsiteY144" fmla="*/ 851284 h 874716"/>
                    <a:gd name="connsiteX145" fmla="*/ 3253809 w 6858001"/>
                    <a:gd name="connsiteY145" fmla="*/ 866524 h 874716"/>
                    <a:gd name="connsiteX146" fmla="*/ 3209993 w 6858001"/>
                    <a:gd name="connsiteY146" fmla="*/ 848235 h 874716"/>
                    <a:gd name="connsiteX147" fmla="*/ 3107500 w 6858001"/>
                    <a:gd name="connsiteY147" fmla="*/ 810326 h 874716"/>
                    <a:gd name="connsiteX148" fmla="*/ 3042728 w 6858001"/>
                    <a:gd name="connsiteY148" fmla="*/ 808610 h 874716"/>
                    <a:gd name="connsiteX149" fmla="*/ 2901943 w 6858001"/>
                    <a:gd name="connsiteY149" fmla="*/ 792418 h 874716"/>
                    <a:gd name="connsiteX150" fmla="*/ 2809930 w 6858001"/>
                    <a:gd name="connsiteY150" fmla="*/ 769367 h 874716"/>
                    <a:gd name="connsiteX151" fmla="*/ 2743826 w 6858001"/>
                    <a:gd name="connsiteY151" fmla="*/ 743268 h 874716"/>
                    <a:gd name="connsiteX152" fmla="*/ 2649143 w 6858001"/>
                    <a:gd name="connsiteY152" fmla="*/ 709167 h 874716"/>
                    <a:gd name="connsiteX153" fmla="*/ 2554079 w 6858001"/>
                    <a:gd name="connsiteY153" fmla="*/ 691450 h 874716"/>
                    <a:gd name="connsiteX154" fmla="*/ 2485307 w 6858001"/>
                    <a:gd name="connsiteY154" fmla="*/ 669160 h 874716"/>
                    <a:gd name="connsiteX155" fmla="*/ 2401292 w 6858001"/>
                    <a:gd name="connsiteY155" fmla="*/ 653919 h 874716"/>
                    <a:gd name="connsiteX156" fmla="*/ 2330806 w 6858001"/>
                    <a:gd name="connsiteY156" fmla="*/ 653349 h 874716"/>
                    <a:gd name="connsiteX157" fmla="*/ 2220312 w 6858001"/>
                    <a:gd name="connsiteY157" fmla="*/ 656015 h 874716"/>
                    <a:gd name="connsiteX158" fmla="*/ 2085054 w 6858001"/>
                    <a:gd name="connsiteY158" fmla="*/ 609914 h 874716"/>
                    <a:gd name="connsiteX159" fmla="*/ 2030378 w 6858001"/>
                    <a:gd name="connsiteY159" fmla="*/ 599625 h 874716"/>
                    <a:gd name="connsiteX160" fmla="*/ 1978940 w 6858001"/>
                    <a:gd name="connsiteY160" fmla="*/ 594863 h 874716"/>
                    <a:gd name="connsiteX161" fmla="*/ 1869780 w 6858001"/>
                    <a:gd name="connsiteY161" fmla="*/ 564192 h 874716"/>
                    <a:gd name="connsiteX162" fmla="*/ 1825393 w 6858001"/>
                    <a:gd name="connsiteY162" fmla="*/ 554094 h 874716"/>
                    <a:gd name="connsiteX163" fmla="*/ 1763287 w 6858001"/>
                    <a:gd name="connsiteY163" fmla="*/ 554286 h 874716"/>
                    <a:gd name="connsiteX164" fmla="*/ 1650317 w 6858001"/>
                    <a:gd name="connsiteY164" fmla="*/ 540187 h 874716"/>
                    <a:gd name="connsiteX165" fmla="*/ 1537537 w 6858001"/>
                    <a:gd name="connsiteY165" fmla="*/ 499038 h 874716"/>
                    <a:gd name="connsiteX166" fmla="*/ 1489720 w 6858001"/>
                    <a:gd name="connsiteY166" fmla="*/ 503038 h 874716"/>
                    <a:gd name="connsiteX167" fmla="*/ 1472575 w 6858001"/>
                    <a:gd name="connsiteY167" fmla="*/ 502086 h 874716"/>
                    <a:gd name="connsiteX168" fmla="*/ 1318456 w 6858001"/>
                    <a:gd name="connsiteY168" fmla="*/ 479415 h 874716"/>
                    <a:gd name="connsiteX169" fmla="*/ 1303024 w 6858001"/>
                    <a:gd name="connsiteY169" fmla="*/ 476939 h 874716"/>
                    <a:gd name="connsiteX170" fmla="*/ 1230633 w 6858001"/>
                    <a:gd name="connsiteY170" fmla="*/ 456746 h 874716"/>
                    <a:gd name="connsiteX171" fmla="*/ 1048125 w 6858001"/>
                    <a:gd name="connsiteY171" fmla="*/ 444172 h 874716"/>
                    <a:gd name="connsiteX172" fmla="*/ 1036887 w 6858001"/>
                    <a:gd name="connsiteY172" fmla="*/ 442648 h 874716"/>
                    <a:gd name="connsiteX173" fmla="*/ 975733 w 6858001"/>
                    <a:gd name="connsiteY173" fmla="*/ 452744 h 874716"/>
                    <a:gd name="connsiteX174" fmla="*/ 945444 w 6858001"/>
                    <a:gd name="connsiteY174" fmla="*/ 467033 h 874716"/>
                    <a:gd name="connsiteX175" fmla="*/ 898198 w 6858001"/>
                    <a:gd name="connsiteY175" fmla="*/ 481893 h 874716"/>
                    <a:gd name="connsiteX176" fmla="*/ 850189 w 6858001"/>
                    <a:gd name="connsiteY176" fmla="*/ 487417 h 874716"/>
                    <a:gd name="connsiteX177" fmla="*/ 769605 w 6858001"/>
                    <a:gd name="connsiteY177" fmla="*/ 464937 h 874716"/>
                    <a:gd name="connsiteX178" fmla="*/ 740268 w 6858001"/>
                    <a:gd name="connsiteY178" fmla="*/ 462651 h 874716"/>
                    <a:gd name="connsiteX179" fmla="*/ 674923 w 6858001"/>
                    <a:gd name="connsiteY179" fmla="*/ 451792 h 874716"/>
                    <a:gd name="connsiteX180" fmla="*/ 617772 w 6858001"/>
                    <a:gd name="connsiteY180" fmla="*/ 452554 h 874716"/>
                    <a:gd name="connsiteX181" fmla="*/ 571860 w 6858001"/>
                    <a:gd name="connsiteY181" fmla="*/ 469891 h 874716"/>
                    <a:gd name="connsiteX182" fmla="*/ 505182 w 6858001"/>
                    <a:gd name="connsiteY182" fmla="*/ 473319 h 874716"/>
                    <a:gd name="connsiteX183" fmla="*/ 462126 w 6858001"/>
                    <a:gd name="connsiteY183" fmla="*/ 460747 h 874716"/>
                    <a:gd name="connsiteX184" fmla="*/ 453364 w 6858001"/>
                    <a:gd name="connsiteY184" fmla="*/ 459033 h 874716"/>
                    <a:gd name="connsiteX185" fmla="*/ 340774 w 6858001"/>
                    <a:gd name="connsiteY185" fmla="*/ 458268 h 874716"/>
                    <a:gd name="connsiteX186" fmla="*/ 200182 w 6858001"/>
                    <a:gd name="connsiteY186" fmla="*/ 496180 h 874716"/>
                    <a:gd name="connsiteX187" fmla="*/ 176939 w 6858001"/>
                    <a:gd name="connsiteY187" fmla="*/ 504182 h 874716"/>
                    <a:gd name="connsiteX188" fmla="*/ 63587 w 6858001"/>
                    <a:gd name="connsiteY188" fmla="*/ 518088 h 874716"/>
                    <a:gd name="connsiteX189" fmla="*/ 2817 w 6858001"/>
                    <a:gd name="connsiteY189" fmla="*/ 532187 h 874716"/>
                    <a:gd name="connsiteX190" fmla="*/ 0 w 6858001"/>
                    <a:gd name="connsiteY190" fmla="*/ 533314 h 8747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</a:cxnLst>
                  <a:rect l="l" t="t" r="r" b="b"/>
                  <a:pathLst>
                    <a:path w="6858001" h="874716">
                      <a:moveTo>
                        <a:pt x="0" y="533314"/>
                      </a:moveTo>
                      <a:lnTo>
                        <a:pt x="0" y="69206"/>
                      </a:lnTo>
                      <a:lnTo>
                        <a:pt x="21486" y="71924"/>
                      </a:lnTo>
                      <a:cubicBezTo>
                        <a:pt x="92546" y="60493"/>
                        <a:pt x="159604" y="87354"/>
                        <a:pt x="228948" y="88116"/>
                      </a:cubicBezTo>
                      <a:cubicBezTo>
                        <a:pt x="260382" y="88496"/>
                        <a:pt x="291435" y="94592"/>
                        <a:pt x="313533" y="62779"/>
                      </a:cubicBezTo>
                      <a:cubicBezTo>
                        <a:pt x="316389" y="58587"/>
                        <a:pt x="330298" y="60873"/>
                        <a:pt x="338870" y="62207"/>
                      </a:cubicBezTo>
                      <a:cubicBezTo>
                        <a:pt x="357921" y="65066"/>
                        <a:pt x="376781" y="72304"/>
                        <a:pt x="395640" y="72114"/>
                      </a:cubicBezTo>
                      <a:cubicBezTo>
                        <a:pt x="434695" y="71924"/>
                        <a:pt x="473939" y="68876"/>
                        <a:pt x="512802" y="65446"/>
                      </a:cubicBezTo>
                      <a:cubicBezTo>
                        <a:pt x="527470" y="64112"/>
                        <a:pt x="541569" y="58969"/>
                        <a:pt x="556047" y="55349"/>
                      </a:cubicBezTo>
                      <a:cubicBezTo>
                        <a:pt x="564048" y="53253"/>
                        <a:pt x="572622" y="47729"/>
                        <a:pt x="580050" y="48871"/>
                      </a:cubicBezTo>
                      <a:cubicBezTo>
                        <a:pt x="623106" y="55539"/>
                        <a:pt x="662541" y="39157"/>
                        <a:pt x="703308" y="30964"/>
                      </a:cubicBezTo>
                      <a:cubicBezTo>
                        <a:pt x="722169" y="27154"/>
                        <a:pt x="739886" y="18010"/>
                        <a:pt x="758174" y="11724"/>
                      </a:cubicBezTo>
                      <a:cubicBezTo>
                        <a:pt x="762936" y="10008"/>
                        <a:pt x="768271" y="8484"/>
                        <a:pt x="773035" y="8866"/>
                      </a:cubicBezTo>
                      <a:cubicBezTo>
                        <a:pt x="800276" y="11152"/>
                        <a:pt x="827329" y="14390"/>
                        <a:pt x="854379" y="16866"/>
                      </a:cubicBezTo>
                      <a:cubicBezTo>
                        <a:pt x="878956" y="19152"/>
                        <a:pt x="903722" y="19914"/>
                        <a:pt x="915343" y="47919"/>
                      </a:cubicBezTo>
                      <a:cubicBezTo>
                        <a:pt x="917059" y="52301"/>
                        <a:pt x="922773" y="55539"/>
                        <a:pt x="927155" y="58397"/>
                      </a:cubicBezTo>
                      <a:cubicBezTo>
                        <a:pt x="994785" y="102405"/>
                        <a:pt x="1030980" y="101261"/>
                        <a:pt x="1097087" y="54777"/>
                      </a:cubicBezTo>
                      <a:cubicBezTo>
                        <a:pt x="1103945" y="50015"/>
                        <a:pt x="1118613" y="46585"/>
                        <a:pt x="1123185" y="50395"/>
                      </a:cubicBezTo>
                      <a:cubicBezTo>
                        <a:pt x="1162049" y="82020"/>
                        <a:pt x="1204532" y="78590"/>
                        <a:pt x="1249302" y="68684"/>
                      </a:cubicBezTo>
                      <a:cubicBezTo>
                        <a:pt x="1260922" y="66018"/>
                        <a:pt x="1277307" y="66018"/>
                        <a:pt x="1286069" y="72304"/>
                      </a:cubicBezTo>
                      <a:cubicBezTo>
                        <a:pt x="1327790" y="101451"/>
                        <a:pt x="1372560" y="97261"/>
                        <a:pt x="1417899" y="88688"/>
                      </a:cubicBezTo>
                      <a:cubicBezTo>
                        <a:pt x="1424948" y="87354"/>
                        <a:pt x="1433522" y="80114"/>
                        <a:pt x="1436568" y="73448"/>
                      </a:cubicBezTo>
                      <a:cubicBezTo>
                        <a:pt x="1447428" y="49825"/>
                        <a:pt x="1467813" y="41823"/>
                        <a:pt x="1490292" y="35154"/>
                      </a:cubicBezTo>
                      <a:cubicBezTo>
                        <a:pt x="1525727" y="24296"/>
                        <a:pt x="1560588" y="11532"/>
                        <a:pt x="1596213" y="1245"/>
                      </a:cubicBezTo>
                      <a:cubicBezTo>
                        <a:pt x="1604978" y="-1231"/>
                        <a:pt x="1615836" y="293"/>
                        <a:pt x="1624980" y="3150"/>
                      </a:cubicBezTo>
                      <a:cubicBezTo>
                        <a:pt x="1656223" y="12866"/>
                        <a:pt x="1676036" y="37251"/>
                        <a:pt x="1697753" y="59731"/>
                      </a:cubicBezTo>
                      <a:cubicBezTo>
                        <a:pt x="1707279" y="69638"/>
                        <a:pt x="1720423" y="76686"/>
                        <a:pt x="1733188" y="82400"/>
                      </a:cubicBezTo>
                      <a:cubicBezTo>
                        <a:pt x="1766335" y="97071"/>
                        <a:pt x="1800246" y="110215"/>
                        <a:pt x="1833775" y="124121"/>
                      </a:cubicBezTo>
                      <a:cubicBezTo>
                        <a:pt x="1837013" y="125455"/>
                        <a:pt x="1839679" y="128884"/>
                        <a:pt x="1842158" y="131742"/>
                      </a:cubicBezTo>
                      <a:cubicBezTo>
                        <a:pt x="1866922" y="161843"/>
                        <a:pt x="1891497" y="192132"/>
                        <a:pt x="1916454" y="222233"/>
                      </a:cubicBezTo>
                      <a:cubicBezTo>
                        <a:pt x="1921216" y="227947"/>
                        <a:pt x="1928076" y="232139"/>
                        <a:pt x="1933219" y="237663"/>
                      </a:cubicBezTo>
                      <a:cubicBezTo>
                        <a:pt x="1940459" y="245283"/>
                        <a:pt x="1949603" y="252524"/>
                        <a:pt x="1953413" y="261668"/>
                      </a:cubicBezTo>
                      <a:cubicBezTo>
                        <a:pt x="1965224" y="290433"/>
                        <a:pt x="1987894" y="302817"/>
                        <a:pt x="2016469" y="308151"/>
                      </a:cubicBezTo>
                      <a:cubicBezTo>
                        <a:pt x="2042570" y="313104"/>
                        <a:pt x="2068669" y="317296"/>
                        <a:pt x="2094578" y="323010"/>
                      </a:cubicBezTo>
                      <a:cubicBezTo>
                        <a:pt x="2126201" y="329868"/>
                        <a:pt x="2157636" y="337298"/>
                        <a:pt x="2188879" y="345681"/>
                      </a:cubicBezTo>
                      <a:cubicBezTo>
                        <a:pt x="2202404" y="349301"/>
                        <a:pt x="2216692" y="353491"/>
                        <a:pt x="2228314" y="360921"/>
                      </a:cubicBezTo>
                      <a:cubicBezTo>
                        <a:pt x="2260890" y="381496"/>
                        <a:pt x="2295753" y="395402"/>
                        <a:pt x="2334044" y="389878"/>
                      </a:cubicBezTo>
                      <a:cubicBezTo>
                        <a:pt x="2364715" y="385496"/>
                        <a:pt x="2390434" y="396736"/>
                        <a:pt x="2409485" y="414263"/>
                      </a:cubicBezTo>
                      <a:cubicBezTo>
                        <a:pt x="2444158" y="446078"/>
                        <a:pt x="2481305" y="438838"/>
                        <a:pt x="2518264" y="428552"/>
                      </a:cubicBezTo>
                      <a:cubicBezTo>
                        <a:pt x="2537315" y="423217"/>
                        <a:pt x="2552935" y="423979"/>
                        <a:pt x="2571034" y="429122"/>
                      </a:cubicBezTo>
                      <a:cubicBezTo>
                        <a:pt x="2612945" y="441124"/>
                        <a:pt x="2640950" y="473701"/>
                        <a:pt x="2668001" y="502276"/>
                      </a:cubicBezTo>
                      <a:cubicBezTo>
                        <a:pt x="2691054" y="526661"/>
                        <a:pt x="2716963" y="540377"/>
                        <a:pt x="2745348" y="550666"/>
                      </a:cubicBezTo>
                      <a:cubicBezTo>
                        <a:pt x="2781163" y="563810"/>
                        <a:pt x="2809548" y="558858"/>
                        <a:pt x="2826694" y="527233"/>
                      </a:cubicBezTo>
                      <a:cubicBezTo>
                        <a:pt x="2831457" y="518278"/>
                        <a:pt x="2839839" y="507800"/>
                        <a:pt x="2848793" y="505134"/>
                      </a:cubicBezTo>
                      <a:cubicBezTo>
                        <a:pt x="2892037" y="491800"/>
                        <a:pt x="2935854" y="472367"/>
                        <a:pt x="2982148" y="484179"/>
                      </a:cubicBezTo>
                      <a:cubicBezTo>
                        <a:pt x="3046158" y="500372"/>
                        <a:pt x="3108644" y="499420"/>
                        <a:pt x="3172654" y="483417"/>
                      </a:cubicBezTo>
                      <a:cubicBezTo>
                        <a:pt x="3276480" y="457508"/>
                        <a:pt x="3380305" y="430076"/>
                        <a:pt x="3489467" y="435790"/>
                      </a:cubicBezTo>
                      <a:cubicBezTo>
                        <a:pt x="3507563" y="436742"/>
                        <a:pt x="3529090" y="425121"/>
                        <a:pt x="3544713" y="413691"/>
                      </a:cubicBezTo>
                      <a:cubicBezTo>
                        <a:pt x="3574622" y="391974"/>
                        <a:pt x="3573288" y="390258"/>
                        <a:pt x="3606817" y="408167"/>
                      </a:cubicBezTo>
                      <a:cubicBezTo>
                        <a:pt x="3614819" y="412549"/>
                        <a:pt x="3624725" y="415215"/>
                        <a:pt x="3630632" y="421693"/>
                      </a:cubicBezTo>
                      <a:cubicBezTo>
                        <a:pt x="3660731" y="454650"/>
                        <a:pt x="3697880" y="446648"/>
                        <a:pt x="3734837" y="441886"/>
                      </a:cubicBezTo>
                      <a:cubicBezTo>
                        <a:pt x="3741315" y="440934"/>
                        <a:pt x="3749125" y="439600"/>
                        <a:pt x="3754652" y="442268"/>
                      </a:cubicBezTo>
                      <a:cubicBezTo>
                        <a:pt x="3779607" y="454268"/>
                        <a:pt x="3800753" y="450078"/>
                        <a:pt x="3822472" y="433694"/>
                      </a:cubicBezTo>
                      <a:cubicBezTo>
                        <a:pt x="3841331" y="419597"/>
                        <a:pt x="3863049" y="411215"/>
                        <a:pt x="3885338" y="428742"/>
                      </a:cubicBezTo>
                      <a:cubicBezTo>
                        <a:pt x="3934870" y="467605"/>
                        <a:pt x="3987829" y="469509"/>
                        <a:pt x="4043839" y="444934"/>
                      </a:cubicBezTo>
                      <a:cubicBezTo>
                        <a:pt x="4083845" y="427407"/>
                        <a:pt x="4123280" y="423407"/>
                        <a:pt x="4165383" y="441124"/>
                      </a:cubicBezTo>
                      <a:cubicBezTo>
                        <a:pt x="4181576" y="447982"/>
                        <a:pt x="4202531" y="443410"/>
                        <a:pt x="4221391" y="444934"/>
                      </a:cubicBezTo>
                      <a:cubicBezTo>
                        <a:pt x="4232060" y="445696"/>
                        <a:pt x="4243872" y="445886"/>
                        <a:pt x="4253014" y="450650"/>
                      </a:cubicBezTo>
                      <a:cubicBezTo>
                        <a:pt x="4277401" y="462843"/>
                        <a:pt x="4300070" y="478463"/>
                        <a:pt x="4324645" y="490466"/>
                      </a:cubicBezTo>
                      <a:cubicBezTo>
                        <a:pt x="4336457" y="496180"/>
                        <a:pt x="4350554" y="499228"/>
                        <a:pt x="4363890" y="499420"/>
                      </a:cubicBezTo>
                      <a:cubicBezTo>
                        <a:pt x="4403325" y="500372"/>
                        <a:pt x="4442761" y="500372"/>
                        <a:pt x="4482004" y="498658"/>
                      </a:cubicBezTo>
                      <a:cubicBezTo>
                        <a:pt x="4546776" y="495990"/>
                        <a:pt x="4612500" y="495418"/>
                        <a:pt x="4659174" y="438648"/>
                      </a:cubicBezTo>
                      <a:cubicBezTo>
                        <a:pt x="4662986" y="434076"/>
                        <a:pt x="4671176" y="431408"/>
                        <a:pt x="4677655" y="430646"/>
                      </a:cubicBezTo>
                      <a:cubicBezTo>
                        <a:pt x="4707564" y="427027"/>
                        <a:pt x="4738235" y="426645"/>
                        <a:pt x="4767764" y="420739"/>
                      </a:cubicBezTo>
                      <a:cubicBezTo>
                        <a:pt x="4791386" y="415977"/>
                        <a:pt x="4811009" y="417501"/>
                        <a:pt x="4828916" y="434266"/>
                      </a:cubicBezTo>
                      <a:cubicBezTo>
                        <a:pt x="4852348" y="456364"/>
                        <a:pt x="4880925" y="469319"/>
                        <a:pt x="4912168" y="462271"/>
                      </a:cubicBezTo>
                      <a:cubicBezTo>
                        <a:pt x="4943409" y="455412"/>
                        <a:pt x="4963984" y="470271"/>
                        <a:pt x="4987037" y="485703"/>
                      </a:cubicBezTo>
                      <a:cubicBezTo>
                        <a:pt x="5003801" y="496942"/>
                        <a:pt x="5022852" y="511040"/>
                        <a:pt x="5041521" y="512182"/>
                      </a:cubicBezTo>
                      <a:cubicBezTo>
                        <a:pt x="5083814" y="514658"/>
                        <a:pt x="5120201" y="553904"/>
                        <a:pt x="5166113" y="531615"/>
                      </a:cubicBezTo>
                      <a:cubicBezTo>
                        <a:pt x="5169161" y="530091"/>
                        <a:pt x="5174685" y="533901"/>
                        <a:pt x="5179067" y="534853"/>
                      </a:cubicBezTo>
                      <a:cubicBezTo>
                        <a:pt x="5214121" y="542093"/>
                        <a:pt x="5247078" y="535043"/>
                        <a:pt x="5272796" y="511230"/>
                      </a:cubicBezTo>
                      <a:cubicBezTo>
                        <a:pt x="5306516" y="480177"/>
                        <a:pt x="5343855" y="477129"/>
                        <a:pt x="5385384" y="487227"/>
                      </a:cubicBezTo>
                      <a:cubicBezTo>
                        <a:pt x="5398721" y="490466"/>
                        <a:pt x="5412057" y="492752"/>
                        <a:pt x="5425582" y="495418"/>
                      </a:cubicBezTo>
                      <a:cubicBezTo>
                        <a:pt x="5443870" y="499228"/>
                        <a:pt x="5462351" y="503230"/>
                        <a:pt x="5480637" y="507040"/>
                      </a:cubicBezTo>
                      <a:cubicBezTo>
                        <a:pt x="5498356" y="510850"/>
                        <a:pt x="5517979" y="517326"/>
                        <a:pt x="5531693" y="500944"/>
                      </a:cubicBezTo>
                      <a:cubicBezTo>
                        <a:pt x="5543506" y="486845"/>
                        <a:pt x="5551888" y="488179"/>
                        <a:pt x="5562746" y="500372"/>
                      </a:cubicBezTo>
                      <a:cubicBezTo>
                        <a:pt x="5600467" y="543045"/>
                        <a:pt x="5646189" y="569716"/>
                        <a:pt x="5704483" y="571620"/>
                      </a:cubicBezTo>
                      <a:cubicBezTo>
                        <a:pt x="5716485" y="572002"/>
                        <a:pt x="5728678" y="574668"/>
                        <a:pt x="5740488" y="577526"/>
                      </a:cubicBezTo>
                      <a:cubicBezTo>
                        <a:pt x="5747728" y="579241"/>
                        <a:pt x="5756493" y="581147"/>
                        <a:pt x="5760873" y="586291"/>
                      </a:cubicBezTo>
                      <a:cubicBezTo>
                        <a:pt x="5794974" y="625534"/>
                        <a:pt x="5837457" y="652777"/>
                        <a:pt x="5883751" y="674686"/>
                      </a:cubicBezTo>
                      <a:cubicBezTo>
                        <a:pt x="5900323" y="682496"/>
                        <a:pt x="5918042" y="690306"/>
                        <a:pt x="5935949" y="692592"/>
                      </a:cubicBezTo>
                      <a:cubicBezTo>
                        <a:pt x="5954617" y="694878"/>
                        <a:pt x="5974240" y="691068"/>
                        <a:pt x="5993291" y="688972"/>
                      </a:cubicBezTo>
                      <a:cubicBezTo>
                        <a:pt x="6004531" y="687830"/>
                        <a:pt x="6017485" y="688020"/>
                        <a:pt x="6026440" y="682496"/>
                      </a:cubicBezTo>
                      <a:cubicBezTo>
                        <a:pt x="6054825" y="665159"/>
                        <a:pt x="6082258" y="646491"/>
                        <a:pt x="6108738" y="626296"/>
                      </a:cubicBezTo>
                      <a:cubicBezTo>
                        <a:pt x="6131409" y="608960"/>
                        <a:pt x="6135981" y="606483"/>
                        <a:pt x="6155602" y="628202"/>
                      </a:cubicBezTo>
                      <a:cubicBezTo>
                        <a:pt x="6175797" y="650491"/>
                        <a:pt x="6200944" y="662111"/>
                        <a:pt x="6228756" y="666873"/>
                      </a:cubicBezTo>
                      <a:cubicBezTo>
                        <a:pt x="6272764" y="674304"/>
                        <a:pt x="6317151" y="680590"/>
                        <a:pt x="6361539" y="684210"/>
                      </a:cubicBezTo>
                      <a:cubicBezTo>
                        <a:pt x="6401736" y="687448"/>
                        <a:pt x="6420977" y="669922"/>
                        <a:pt x="6428979" y="630106"/>
                      </a:cubicBezTo>
                      <a:cubicBezTo>
                        <a:pt x="6433551" y="608007"/>
                        <a:pt x="6439458" y="584003"/>
                        <a:pt x="6463840" y="578098"/>
                      </a:cubicBezTo>
                      <a:cubicBezTo>
                        <a:pt x="6503658" y="568572"/>
                        <a:pt x="6544997" y="564382"/>
                        <a:pt x="6564620" y="517708"/>
                      </a:cubicBezTo>
                      <a:cubicBezTo>
                        <a:pt x="6575478" y="527995"/>
                        <a:pt x="6582146" y="534091"/>
                        <a:pt x="6588625" y="540187"/>
                      </a:cubicBezTo>
                      <a:cubicBezTo>
                        <a:pt x="6606531" y="557142"/>
                        <a:pt x="6643678" y="564382"/>
                        <a:pt x="6662541" y="549714"/>
                      </a:cubicBezTo>
                      <a:cubicBezTo>
                        <a:pt x="6690354" y="528377"/>
                        <a:pt x="6715883" y="532377"/>
                        <a:pt x="6742552" y="548952"/>
                      </a:cubicBezTo>
                      <a:cubicBezTo>
                        <a:pt x="6764841" y="562668"/>
                        <a:pt x="6788417" y="567954"/>
                        <a:pt x="6812063" y="568430"/>
                      </a:cubicBezTo>
                      <a:lnTo>
                        <a:pt x="6858001" y="562267"/>
                      </a:lnTo>
                      <a:lnTo>
                        <a:pt x="6858001" y="734520"/>
                      </a:lnTo>
                      <a:lnTo>
                        <a:pt x="6815516" y="744220"/>
                      </a:lnTo>
                      <a:cubicBezTo>
                        <a:pt x="6793035" y="749744"/>
                        <a:pt x="6771319" y="759651"/>
                        <a:pt x="6748458" y="763271"/>
                      </a:cubicBezTo>
                      <a:cubicBezTo>
                        <a:pt x="6694164" y="771843"/>
                        <a:pt x="6639488" y="777939"/>
                        <a:pt x="6584812" y="784797"/>
                      </a:cubicBezTo>
                      <a:cubicBezTo>
                        <a:pt x="6528424" y="791846"/>
                        <a:pt x="6472225" y="799276"/>
                        <a:pt x="6415833" y="805562"/>
                      </a:cubicBezTo>
                      <a:cubicBezTo>
                        <a:pt x="6384972" y="808802"/>
                        <a:pt x="6353919" y="809372"/>
                        <a:pt x="6323058" y="812420"/>
                      </a:cubicBezTo>
                      <a:cubicBezTo>
                        <a:pt x="6296005" y="815088"/>
                        <a:pt x="6269144" y="820041"/>
                        <a:pt x="6242093" y="823281"/>
                      </a:cubicBezTo>
                      <a:cubicBezTo>
                        <a:pt x="6218660" y="825947"/>
                        <a:pt x="6195037" y="827471"/>
                        <a:pt x="6171605" y="830139"/>
                      </a:cubicBezTo>
                      <a:cubicBezTo>
                        <a:pt x="6134075" y="834519"/>
                        <a:pt x="6096736" y="839473"/>
                        <a:pt x="6059397" y="844045"/>
                      </a:cubicBezTo>
                      <a:cubicBezTo>
                        <a:pt x="6043776" y="845759"/>
                        <a:pt x="6027392" y="850522"/>
                        <a:pt x="6012723" y="847665"/>
                      </a:cubicBezTo>
                      <a:cubicBezTo>
                        <a:pt x="5975764" y="840425"/>
                        <a:pt x="5939377" y="842521"/>
                        <a:pt x="5902610" y="847473"/>
                      </a:cubicBezTo>
                      <a:cubicBezTo>
                        <a:pt x="5890037" y="849190"/>
                        <a:pt x="5876511" y="848808"/>
                        <a:pt x="5864318" y="845569"/>
                      </a:cubicBezTo>
                      <a:cubicBezTo>
                        <a:pt x="5839361" y="839091"/>
                        <a:pt x="5815169" y="829947"/>
                        <a:pt x="5790592" y="821947"/>
                      </a:cubicBezTo>
                      <a:cubicBezTo>
                        <a:pt x="5787924" y="820995"/>
                        <a:pt x="5784686" y="820803"/>
                        <a:pt x="5781830" y="820233"/>
                      </a:cubicBezTo>
                      <a:cubicBezTo>
                        <a:pt x="5765635" y="816992"/>
                        <a:pt x="5749634" y="813754"/>
                        <a:pt x="5733440" y="810896"/>
                      </a:cubicBezTo>
                      <a:cubicBezTo>
                        <a:pt x="5724678" y="809372"/>
                        <a:pt x="5715723" y="809182"/>
                        <a:pt x="5706959" y="807848"/>
                      </a:cubicBezTo>
                      <a:cubicBezTo>
                        <a:pt x="5673050" y="802514"/>
                        <a:pt x="5635711" y="811468"/>
                        <a:pt x="5606372" y="788417"/>
                      </a:cubicBezTo>
                      <a:cubicBezTo>
                        <a:pt x="5587321" y="773557"/>
                        <a:pt x="5568842" y="776987"/>
                        <a:pt x="5548460" y="779273"/>
                      </a:cubicBezTo>
                      <a:cubicBezTo>
                        <a:pt x="5533027" y="780987"/>
                        <a:pt x="5517215" y="780415"/>
                        <a:pt x="5501594" y="780607"/>
                      </a:cubicBezTo>
                      <a:cubicBezTo>
                        <a:pt x="5474161" y="781177"/>
                        <a:pt x="5446728" y="781369"/>
                        <a:pt x="5419295" y="782321"/>
                      </a:cubicBezTo>
                      <a:cubicBezTo>
                        <a:pt x="5410531" y="782701"/>
                        <a:pt x="5401579" y="787465"/>
                        <a:pt x="5393005" y="786703"/>
                      </a:cubicBezTo>
                      <a:cubicBezTo>
                        <a:pt x="5353379" y="783083"/>
                        <a:pt x="5313754" y="777367"/>
                        <a:pt x="5274129" y="774129"/>
                      </a:cubicBezTo>
                      <a:cubicBezTo>
                        <a:pt x="5251650" y="772225"/>
                        <a:pt x="5228597" y="775843"/>
                        <a:pt x="5206308" y="773177"/>
                      </a:cubicBezTo>
                      <a:cubicBezTo>
                        <a:pt x="5180591" y="770129"/>
                        <a:pt x="5155445" y="762319"/>
                        <a:pt x="5129916" y="757554"/>
                      </a:cubicBezTo>
                      <a:cubicBezTo>
                        <a:pt x="5122867" y="756222"/>
                        <a:pt x="5115057" y="757936"/>
                        <a:pt x="5107627" y="758316"/>
                      </a:cubicBezTo>
                      <a:cubicBezTo>
                        <a:pt x="5099245" y="758699"/>
                        <a:pt x="5091052" y="759461"/>
                        <a:pt x="5082670" y="759651"/>
                      </a:cubicBezTo>
                      <a:cubicBezTo>
                        <a:pt x="5057141" y="760033"/>
                        <a:pt x="5031614" y="759461"/>
                        <a:pt x="5006086" y="760795"/>
                      </a:cubicBezTo>
                      <a:cubicBezTo>
                        <a:pt x="4990465" y="761557"/>
                        <a:pt x="4974082" y="769367"/>
                        <a:pt x="4959602" y="766509"/>
                      </a:cubicBezTo>
                      <a:cubicBezTo>
                        <a:pt x="4930075" y="760985"/>
                        <a:pt x="4900546" y="773367"/>
                        <a:pt x="4871019" y="763081"/>
                      </a:cubicBezTo>
                      <a:cubicBezTo>
                        <a:pt x="4861873" y="760033"/>
                        <a:pt x="4849300" y="767653"/>
                        <a:pt x="4838250" y="768033"/>
                      </a:cubicBezTo>
                      <a:cubicBezTo>
                        <a:pt x="4810627" y="768985"/>
                        <a:pt x="4783004" y="768795"/>
                        <a:pt x="4755381" y="768605"/>
                      </a:cubicBezTo>
                      <a:cubicBezTo>
                        <a:pt x="4730614" y="768415"/>
                        <a:pt x="4704895" y="771081"/>
                        <a:pt x="4681083" y="765747"/>
                      </a:cubicBezTo>
                      <a:cubicBezTo>
                        <a:pt x="4656126" y="760033"/>
                        <a:pt x="4633647" y="760795"/>
                        <a:pt x="4609452" y="767271"/>
                      </a:cubicBezTo>
                      <a:cubicBezTo>
                        <a:pt x="4592878" y="771653"/>
                        <a:pt x="4575351" y="772225"/>
                        <a:pt x="4558207" y="773557"/>
                      </a:cubicBezTo>
                      <a:cubicBezTo>
                        <a:pt x="4539728" y="775081"/>
                        <a:pt x="4519343" y="771081"/>
                        <a:pt x="4502579" y="777367"/>
                      </a:cubicBezTo>
                      <a:cubicBezTo>
                        <a:pt x="4452665" y="796038"/>
                        <a:pt x="4401419" y="800038"/>
                        <a:pt x="4349222" y="800038"/>
                      </a:cubicBezTo>
                      <a:cubicBezTo>
                        <a:pt x="4339695" y="800038"/>
                        <a:pt x="4329979" y="797372"/>
                        <a:pt x="4320837" y="794514"/>
                      </a:cubicBezTo>
                      <a:cubicBezTo>
                        <a:pt x="4267493" y="777367"/>
                        <a:pt x="4213961" y="778891"/>
                        <a:pt x="4159667" y="789370"/>
                      </a:cubicBezTo>
                      <a:cubicBezTo>
                        <a:pt x="4148427" y="791656"/>
                        <a:pt x="4135854" y="792038"/>
                        <a:pt x="4124614" y="789752"/>
                      </a:cubicBezTo>
                      <a:cubicBezTo>
                        <a:pt x="4092989" y="783083"/>
                        <a:pt x="4062318" y="772033"/>
                        <a:pt x="4030503" y="767271"/>
                      </a:cubicBezTo>
                      <a:cubicBezTo>
                        <a:pt x="3977925" y="759461"/>
                        <a:pt x="3932394" y="785749"/>
                        <a:pt x="3885338" y="802896"/>
                      </a:cubicBezTo>
                      <a:cubicBezTo>
                        <a:pt x="3840569" y="819089"/>
                        <a:pt x="3802467" y="855666"/>
                        <a:pt x="3749506" y="847473"/>
                      </a:cubicBezTo>
                      <a:cubicBezTo>
                        <a:pt x="3744173" y="846711"/>
                        <a:pt x="3738267" y="851856"/>
                        <a:pt x="3732361" y="853190"/>
                      </a:cubicBezTo>
                      <a:cubicBezTo>
                        <a:pt x="3716168" y="856810"/>
                        <a:pt x="3699976" y="861190"/>
                        <a:pt x="3683591" y="862906"/>
                      </a:cubicBezTo>
                      <a:cubicBezTo>
                        <a:pt x="3663589" y="865192"/>
                        <a:pt x="3643204" y="864430"/>
                        <a:pt x="3623201" y="866334"/>
                      </a:cubicBezTo>
                      <a:cubicBezTo>
                        <a:pt x="3597482" y="868620"/>
                        <a:pt x="3572146" y="874716"/>
                        <a:pt x="3546617" y="874716"/>
                      </a:cubicBezTo>
                      <a:cubicBezTo>
                        <a:pt x="3526042" y="874716"/>
                        <a:pt x="3505657" y="867668"/>
                        <a:pt x="3485275" y="864238"/>
                      </a:cubicBezTo>
                      <a:cubicBezTo>
                        <a:pt x="3456508" y="859476"/>
                        <a:pt x="3424883" y="860810"/>
                        <a:pt x="3399546" y="848618"/>
                      </a:cubicBezTo>
                      <a:cubicBezTo>
                        <a:pt x="3372495" y="835663"/>
                        <a:pt x="3346776" y="829757"/>
                        <a:pt x="3318771" y="833757"/>
                      </a:cubicBezTo>
                      <a:cubicBezTo>
                        <a:pt x="3309437" y="835091"/>
                        <a:pt x="3297434" y="843093"/>
                        <a:pt x="3293244" y="851284"/>
                      </a:cubicBezTo>
                      <a:cubicBezTo>
                        <a:pt x="3283908" y="869572"/>
                        <a:pt x="3271145" y="872812"/>
                        <a:pt x="3253809" y="866524"/>
                      </a:cubicBezTo>
                      <a:cubicBezTo>
                        <a:pt x="3238758" y="861190"/>
                        <a:pt x="3220280" y="858524"/>
                        <a:pt x="3209993" y="848235"/>
                      </a:cubicBezTo>
                      <a:cubicBezTo>
                        <a:pt x="3180844" y="819089"/>
                        <a:pt x="3143695" y="818136"/>
                        <a:pt x="3107500" y="810326"/>
                      </a:cubicBezTo>
                      <a:cubicBezTo>
                        <a:pt x="3085403" y="805562"/>
                        <a:pt x="3064827" y="805372"/>
                        <a:pt x="3042728" y="808610"/>
                      </a:cubicBezTo>
                      <a:cubicBezTo>
                        <a:pt x="2994722" y="815850"/>
                        <a:pt x="2948047" y="805562"/>
                        <a:pt x="2901943" y="792418"/>
                      </a:cubicBezTo>
                      <a:cubicBezTo>
                        <a:pt x="2871462" y="783655"/>
                        <a:pt x="2840219" y="778321"/>
                        <a:pt x="2809930" y="769367"/>
                      </a:cubicBezTo>
                      <a:cubicBezTo>
                        <a:pt x="2787259" y="762509"/>
                        <a:pt x="2764590" y="754316"/>
                        <a:pt x="2743826" y="743268"/>
                      </a:cubicBezTo>
                      <a:cubicBezTo>
                        <a:pt x="2713723" y="727073"/>
                        <a:pt x="2687436" y="702689"/>
                        <a:pt x="2649143" y="709167"/>
                      </a:cubicBezTo>
                      <a:cubicBezTo>
                        <a:pt x="2615421" y="714881"/>
                        <a:pt x="2584942" y="702881"/>
                        <a:pt x="2554079" y="691450"/>
                      </a:cubicBezTo>
                      <a:cubicBezTo>
                        <a:pt x="2531409" y="683068"/>
                        <a:pt x="2508742" y="674494"/>
                        <a:pt x="2485307" y="669160"/>
                      </a:cubicBezTo>
                      <a:cubicBezTo>
                        <a:pt x="2457492" y="662873"/>
                        <a:pt x="2426059" y="665541"/>
                        <a:pt x="2401292" y="653919"/>
                      </a:cubicBezTo>
                      <a:cubicBezTo>
                        <a:pt x="2375383" y="641727"/>
                        <a:pt x="2353859" y="649919"/>
                        <a:pt x="2330806" y="653349"/>
                      </a:cubicBezTo>
                      <a:cubicBezTo>
                        <a:pt x="2294039" y="658683"/>
                        <a:pt x="2257459" y="668590"/>
                        <a:pt x="2220312" y="656015"/>
                      </a:cubicBezTo>
                      <a:cubicBezTo>
                        <a:pt x="2175163" y="640775"/>
                        <a:pt x="2130393" y="624392"/>
                        <a:pt x="2085054" y="609914"/>
                      </a:cubicBezTo>
                      <a:cubicBezTo>
                        <a:pt x="2067525" y="604387"/>
                        <a:pt x="2048668" y="602101"/>
                        <a:pt x="2030378" y="599625"/>
                      </a:cubicBezTo>
                      <a:cubicBezTo>
                        <a:pt x="2013043" y="597529"/>
                        <a:pt x="1992279" y="602863"/>
                        <a:pt x="1978940" y="594863"/>
                      </a:cubicBezTo>
                      <a:cubicBezTo>
                        <a:pt x="1944649" y="574288"/>
                        <a:pt x="1909408" y="564192"/>
                        <a:pt x="1869780" y="564192"/>
                      </a:cubicBezTo>
                      <a:cubicBezTo>
                        <a:pt x="1854920" y="564192"/>
                        <a:pt x="1840441" y="555618"/>
                        <a:pt x="1825393" y="554094"/>
                      </a:cubicBezTo>
                      <a:cubicBezTo>
                        <a:pt x="1804816" y="552190"/>
                        <a:pt x="1781194" y="547045"/>
                        <a:pt x="1763287" y="554286"/>
                      </a:cubicBezTo>
                      <a:cubicBezTo>
                        <a:pt x="1721185" y="571430"/>
                        <a:pt x="1687086" y="557142"/>
                        <a:pt x="1650317" y="540187"/>
                      </a:cubicBezTo>
                      <a:cubicBezTo>
                        <a:pt x="1614120" y="523423"/>
                        <a:pt x="1576019" y="510088"/>
                        <a:pt x="1537537" y="499038"/>
                      </a:cubicBezTo>
                      <a:cubicBezTo>
                        <a:pt x="1523059" y="495038"/>
                        <a:pt x="1505724" y="501706"/>
                        <a:pt x="1489720" y="503038"/>
                      </a:cubicBezTo>
                      <a:cubicBezTo>
                        <a:pt x="1484004" y="503420"/>
                        <a:pt x="1477717" y="503992"/>
                        <a:pt x="1472575" y="502086"/>
                      </a:cubicBezTo>
                      <a:cubicBezTo>
                        <a:pt x="1422854" y="483797"/>
                        <a:pt x="1372368" y="469891"/>
                        <a:pt x="1318456" y="479415"/>
                      </a:cubicBezTo>
                      <a:cubicBezTo>
                        <a:pt x="1313504" y="480369"/>
                        <a:pt x="1307978" y="478273"/>
                        <a:pt x="1303024" y="476939"/>
                      </a:cubicBezTo>
                      <a:cubicBezTo>
                        <a:pt x="1278829" y="470081"/>
                        <a:pt x="1255206" y="459223"/>
                        <a:pt x="1230633" y="456746"/>
                      </a:cubicBezTo>
                      <a:cubicBezTo>
                        <a:pt x="1170051" y="450650"/>
                        <a:pt x="1109091" y="448172"/>
                        <a:pt x="1048125" y="444172"/>
                      </a:cubicBezTo>
                      <a:cubicBezTo>
                        <a:pt x="1044315" y="443982"/>
                        <a:pt x="1040315" y="443982"/>
                        <a:pt x="1036887" y="442648"/>
                      </a:cubicBezTo>
                      <a:cubicBezTo>
                        <a:pt x="1014406" y="434456"/>
                        <a:pt x="994785" y="437124"/>
                        <a:pt x="975733" y="452744"/>
                      </a:cubicBezTo>
                      <a:cubicBezTo>
                        <a:pt x="967350" y="459603"/>
                        <a:pt x="955920" y="463223"/>
                        <a:pt x="945444" y="467033"/>
                      </a:cubicBezTo>
                      <a:cubicBezTo>
                        <a:pt x="930011" y="472749"/>
                        <a:pt x="914200" y="478273"/>
                        <a:pt x="898198" y="481893"/>
                      </a:cubicBezTo>
                      <a:cubicBezTo>
                        <a:pt x="882384" y="485321"/>
                        <a:pt x="865430" y="490084"/>
                        <a:pt x="850189" y="487417"/>
                      </a:cubicBezTo>
                      <a:cubicBezTo>
                        <a:pt x="822756" y="482655"/>
                        <a:pt x="796655" y="471987"/>
                        <a:pt x="769605" y="464937"/>
                      </a:cubicBezTo>
                      <a:cubicBezTo>
                        <a:pt x="760270" y="462461"/>
                        <a:pt x="749982" y="462843"/>
                        <a:pt x="740268" y="462651"/>
                      </a:cubicBezTo>
                      <a:cubicBezTo>
                        <a:pt x="717977" y="462081"/>
                        <a:pt x="695116" y="467605"/>
                        <a:pt x="674923" y="451792"/>
                      </a:cubicBezTo>
                      <a:cubicBezTo>
                        <a:pt x="656255" y="436934"/>
                        <a:pt x="637392" y="441314"/>
                        <a:pt x="617772" y="452554"/>
                      </a:cubicBezTo>
                      <a:cubicBezTo>
                        <a:pt x="603673" y="460557"/>
                        <a:pt x="587672" y="466843"/>
                        <a:pt x="571860" y="469891"/>
                      </a:cubicBezTo>
                      <a:cubicBezTo>
                        <a:pt x="550141" y="474081"/>
                        <a:pt x="528615" y="475797"/>
                        <a:pt x="505182" y="473319"/>
                      </a:cubicBezTo>
                      <a:cubicBezTo>
                        <a:pt x="488607" y="471605"/>
                        <a:pt x="475081" y="470843"/>
                        <a:pt x="462126" y="460747"/>
                      </a:cubicBezTo>
                      <a:cubicBezTo>
                        <a:pt x="460032" y="459223"/>
                        <a:pt x="456222" y="458841"/>
                        <a:pt x="453364" y="459033"/>
                      </a:cubicBezTo>
                      <a:cubicBezTo>
                        <a:pt x="415835" y="462271"/>
                        <a:pt x="378686" y="460557"/>
                        <a:pt x="340774" y="458268"/>
                      </a:cubicBezTo>
                      <a:cubicBezTo>
                        <a:pt x="292579" y="455222"/>
                        <a:pt x="241901" y="464175"/>
                        <a:pt x="200182" y="496180"/>
                      </a:cubicBezTo>
                      <a:cubicBezTo>
                        <a:pt x="194085" y="500944"/>
                        <a:pt x="184941" y="503038"/>
                        <a:pt x="176939" y="504182"/>
                      </a:cubicBezTo>
                      <a:cubicBezTo>
                        <a:pt x="139219" y="509134"/>
                        <a:pt x="101308" y="512564"/>
                        <a:pt x="63587" y="518088"/>
                      </a:cubicBezTo>
                      <a:cubicBezTo>
                        <a:pt x="43012" y="521137"/>
                        <a:pt x="21486" y="523805"/>
                        <a:pt x="2817" y="532187"/>
                      </a:cubicBezTo>
                      <a:lnTo>
                        <a:pt x="0" y="533314"/>
                      </a:lnTo>
                      <a:close/>
                    </a:path>
                  </a:pathLst>
                </a:custGeom>
                <a:grpFill/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/>
                </a:p>
              </p:txBody>
            </p:sp>
          </p:grp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048709-EB2E-4615-50B2-7ADD38E8F4F8}"/>
              </a:ext>
            </a:extLst>
          </p:cNvPr>
          <p:cNvSpPr txBox="1"/>
          <p:nvPr/>
        </p:nvSpPr>
        <p:spPr>
          <a:xfrm>
            <a:off x="303373" y="30146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0000"/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B30232-D991-D8F9-FA51-AC7D14AD4B9E}"/>
              </a:ext>
            </a:extLst>
          </p:cNvPr>
          <p:cNvSpPr txBox="1"/>
          <p:nvPr/>
        </p:nvSpPr>
        <p:spPr>
          <a:xfrm>
            <a:off x="439147" y="5611505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chemeClr val="accent5">
                <a:lumMod val="60000"/>
                <a:lumOff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chemeClr val="accent1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 </a:t>
            </a:r>
            <a:r>
              <a:rPr lang="en-US" sz="4800" dirty="0">
                <a:effectLst>
                  <a:glow rad="127000">
                    <a:schemeClr val="accent5">
                      <a:lumMod val="60000"/>
                      <a:lumOff val="40000"/>
                    </a:schemeClr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chemeClr val="accent5">
                    <a:lumMod val="60000"/>
                    <a:lumOff val="40000"/>
                  </a:schemeClr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343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" name="Rectangle 152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7" descr="A race car with a black background&#10;&#10;Description automatically generated">
            <a:extLst>
              <a:ext uri="{FF2B5EF4-FFF2-40B4-BE49-F238E27FC236}">
                <a16:creationId xmlns:a16="http://schemas.microsoft.com/office/drawing/2014/main" id="{647542DB-7438-BAEC-6C99-3D514716D60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502" r="1" b="1"/>
          <a:stretch/>
        </p:blipFill>
        <p:spPr>
          <a:xfrm>
            <a:off x="1" y="10"/>
            <a:ext cx="12245008" cy="6857990"/>
          </a:xfrm>
          <a:custGeom>
            <a:avLst/>
            <a:gdLst>
              <a:gd name="connsiteX0" fmla="*/ 0 w 12245008"/>
              <a:gd name="connsiteY0" fmla="*/ 0 h 6857990"/>
              <a:gd name="connsiteX1" fmla="*/ 637225 w 12245008"/>
              <a:gd name="connsiteY1" fmla="*/ 0 h 6857990"/>
              <a:gd name="connsiteX2" fmla="*/ 1191074 w 12245008"/>
              <a:gd name="connsiteY2" fmla="*/ 0 h 6857990"/>
              <a:gd name="connsiteX3" fmla="*/ 1869987 w 12245008"/>
              <a:gd name="connsiteY3" fmla="*/ 0 h 6857990"/>
              <a:gd name="connsiteX4" fmla="*/ 2423836 w 12245008"/>
              <a:gd name="connsiteY4" fmla="*/ 0 h 6857990"/>
              <a:gd name="connsiteX5" fmla="*/ 3061061 w 12245008"/>
              <a:gd name="connsiteY5" fmla="*/ 0 h 6857990"/>
              <a:gd name="connsiteX6" fmla="*/ 3531535 w 12245008"/>
              <a:gd name="connsiteY6" fmla="*/ 0 h 6857990"/>
              <a:gd name="connsiteX7" fmla="*/ 4168760 w 12245008"/>
              <a:gd name="connsiteY7" fmla="*/ 0 h 6857990"/>
              <a:gd name="connsiteX8" fmla="*/ 4247416 w 12245008"/>
              <a:gd name="connsiteY8" fmla="*/ 0 h 6857990"/>
              <a:gd name="connsiteX9" fmla="*/ 4420308 w 12245008"/>
              <a:gd name="connsiteY9" fmla="*/ 0 h 6857990"/>
              <a:gd name="connsiteX10" fmla="*/ 4899512 w 12245008"/>
              <a:gd name="connsiteY10" fmla="*/ 0 h 6857990"/>
              <a:gd name="connsiteX11" fmla="*/ 5340379 w 12245008"/>
              <a:gd name="connsiteY11" fmla="*/ 0 h 6857990"/>
              <a:gd name="connsiteX12" fmla="*/ 5800415 w 12245008"/>
              <a:gd name="connsiteY12" fmla="*/ 0 h 6857990"/>
              <a:gd name="connsiteX13" fmla="*/ 6337123 w 12245008"/>
              <a:gd name="connsiteY13" fmla="*/ 0 h 6857990"/>
              <a:gd name="connsiteX14" fmla="*/ 6567878 w 12245008"/>
              <a:gd name="connsiteY14" fmla="*/ 0 h 6857990"/>
              <a:gd name="connsiteX15" fmla="*/ 7018464 w 12245008"/>
              <a:gd name="connsiteY15" fmla="*/ 0 h 6857990"/>
              <a:gd name="connsiteX16" fmla="*/ 7506598 w 12245008"/>
              <a:gd name="connsiteY16" fmla="*/ 0 h 6857990"/>
              <a:gd name="connsiteX17" fmla="*/ 7919352 w 12245008"/>
              <a:gd name="connsiteY17" fmla="*/ 0 h 6857990"/>
              <a:gd name="connsiteX18" fmla="*/ 8405252 w 12245008"/>
              <a:gd name="connsiteY18" fmla="*/ 0 h 6857990"/>
              <a:gd name="connsiteX19" fmla="*/ 8964299 w 12245008"/>
              <a:gd name="connsiteY19" fmla="*/ 0 h 6857990"/>
              <a:gd name="connsiteX20" fmla="*/ 9559919 w 12245008"/>
              <a:gd name="connsiteY20" fmla="*/ 0 h 6857990"/>
              <a:gd name="connsiteX21" fmla="*/ 10118965 w 12245008"/>
              <a:gd name="connsiteY21" fmla="*/ 0 h 6857990"/>
              <a:gd name="connsiteX22" fmla="*/ 10604865 w 12245008"/>
              <a:gd name="connsiteY22" fmla="*/ 0 h 6857990"/>
              <a:gd name="connsiteX23" fmla="*/ 11163912 w 12245008"/>
              <a:gd name="connsiteY23" fmla="*/ 0 h 6857990"/>
              <a:gd name="connsiteX24" fmla="*/ 10839800 w 12245008"/>
              <a:gd name="connsiteY24" fmla="*/ 110268 h 6857990"/>
              <a:gd name="connsiteX25" fmla="*/ 10886548 w 12245008"/>
              <a:gd name="connsiteY25" fmla="*/ 135167 h 6857990"/>
              <a:gd name="connsiteX26" fmla="*/ 11167027 w 12245008"/>
              <a:gd name="connsiteY26" fmla="*/ 71140 h 6857990"/>
              <a:gd name="connsiteX27" fmla="*/ 11223123 w 12245008"/>
              <a:gd name="connsiteY27" fmla="*/ 88926 h 6857990"/>
              <a:gd name="connsiteX28" fmla="*/ 11195075 w 12245008"/>
              <a:gd name="connsiteY28" fmla="*/ 163624 h 6857990"/>
              <a:gd name="connsiteX29" fmla="*/ 11073535 w 12245008"/>
              <a:gd name="connsiteY29" fmla="*/ 192081 h 6857990"/>
              <a:gd name="connsiteX30" fmla="*/ 10883431 w 12245008"/>
              <a:gd name="connsiteY30" fmla="*/ 373490 h 6857990"/>
              <a:gd name="connsiteX31" fmla="*/ 11170144 w 12245008"/>
              <a:gd name="connsiteY31" fmla="*/ 352147 h 6857990"/>
              <a:gd name="connsiteX32" fmla="*/ 11220007 w 12245008"/>
              <a:gd name="connsiteY32" fmla="*/ 394833 h 6857990"/>
              <a:gd name="connsiteX33" fmla="*/ 11238706 w 12245008"/>
              <a:gd name="connsiteY33" fmla="*/ 451746 h 6857990"/>
              <a:gd name="connsiteX34" fmla="*/ 11322850 w 12245008"/>
              <a:gd name="connsiteY34" fmla="*/ 359261 h 6857990"/>
              <a:gd name="connsiteX35" fmla="*/ 11394528 w 12245008"/>
              <a:gd name="connsiteY35" fmla="*/ 334363 h 6857990"/>
              <a:gd name="connsiteX36" fmla="*/ 11416343 w 12245008"/>
              <a:gd name="connsiteY36" fmla="*/ 416175 h 6857990"/>
              <a:gd name="connsiteX37" fmla="*/ 11350899 w 12245008"/>
              <a:gd name="connsiteY37" fmla="*/ 505100 h 6857990"/>
              <a:gd name="connsiteX38" fmla="*/ 11176377 w 12245008"/>
              <a:gd name="connsiteY38" fmla="*/ 558457 h 6857990"/>
              <a:gd name="connsiteX39" fmla="*/ 11363363 w 12245008"/>
              <a:gd name="connsiteY39" fmla="*/ 558457 h 6857990"/>
              <a:gd name="connsiteX40" fmla="*/ 11578397 w 12245008"/>
              <a:gd name="connsiteY40" fmla="*/ 522886 h 6857990"/>
              <a:gd name="connsiteX41" fmla="*/ 11805898 w 12245008"/>
              <a:gd name="connsiteY41" fmla="*/ 533557 h 6857990"/>
              <a:gd name="connsiteX42" fmla="*/ 12020933 w 12245008"/>
              <a:gd name="connsiteY42" fmla="*/ 462416 h 6857990"/>
              <a:gd name="connsiteX43" fmla="*/ 12239084 w 12245008"/>
              <a:gd name="connsiteY43" fmla="*/ 465974 h 6857990"/>
              <a:gd name="connsiteX44" fmla="*/ 11272987 w 12245008"/>
              <a:gd name="connsiteY44" fmla="*/ 910604 h 6857990"/>
              <a:gd name="connsiteX45" fmla="*/ 11319734 w 12245008"/>
              <a:gd name="connsiteY45" fmla="*/ 921275 h 6857990"/>
              <a:gd name="connsiteX46" fmla="*/ 11382063 w 12245008"/>
              <a:gd name="connsiteY46" fmla="*/ 949732 h 6857990"/>
              <a:gd name="connsiteX47" fmla="*/ 11335315 w 12245008"/>
              <a:gd name="connsiteY47" fmla="*/ 1006645 h 6857990"/>
              <a:gd name="connsiteX48" fmla="*/ 11082884 w 12245008"/>
              <a:gd name="connsiteY48" fmla="*/ 1113356 h 6857990"/>
              <a:gd name="connsiteX49" fmla="*/ 11020556 w 12245008"/>
              <a:gd name="connsiteY49" fmla="*/ 1220067 h 6857990"/>
              <a:gd name="connsiteX50" fmla="*/ 11098466 w 12245008"/>
              <a:gd name="connsiteY50" fmla="*/ 1209397 h 6857990"/>
              <a:gd name="connsiteX51" fmla="*/ 11167027 w 12245008"/>
              <a:gd name="connsiteY51" fmla="*/ 1230739 h 6857990"/>
              <a:gd name="connsiteX52" fmla="*/ 11138981 w 12245008"/>
              <a:gd name="connsiteY52" fmla="*/ 1365907 h 6857990"/>
              <a:gd name="connsiteX53" fmla="*/ 10780589 w 12245008"/>
              <a:gd name="connsiteY53" fmla="*/ 1540201 h 6857990"/>
              <a:gd name="connsiteX54" fmla="*/ 10749425 w 12245008"/>
              <a:gd name="connsiteY54" fmla="*/ 1597114 h 6857990"/>
              <a:gd name="connsiteX55" fmla="*/ 10793054 w 12245008"/>
              <a:gd name="connsiteY55" fmla="*/ 1636242 h 6857990"/>
              <a:gd name="connsiteX56" fmla="*/ 10908363 w 12245008"/>
              <a:gd name="connsiteY56" fmla="*/ 1657584 h 6857990"/>
              <a:gd name="connsiteX57" fmla="*/ 10746308 w 12245008"/>
              <a:gd name="connsiteY57" fmla="*/ 1849665 h 6857990"/>
              <a:gd name="connsiteX58" fmla="*/ 10687095 w 12245008"/>
              <a:gd name="connsiteY58" fmla="*/ 1903022 h 6857990"/>
              <a:gd name="connsiteX59" fmla="*/ 10584253 w 12245008"/>
              <a:gd name="connsiteY59" fmla="*/ 1984833 h 6857990"/>
              <a:gd name="connsiteX60" fmla="*/ 10584253 w 12245008"/>
              <a:gd name="connsiteY60" fmla="*/ 2013289 h 6857990"/>
              <a:gd name="connsiteX61" fmla="*/ 10721376 w 12245008"/>
              <a:gd name="connsiteY61" fmla="*/ 2102215 h 6857990"/>
              <a:gd name="connsiteX62" fmla="*/ 10970693 w 12245008"/>
              <a:gd name="connsiteY62" fmla="*/ 2077316 h 6857990"/>
              <a:gd name="connsiteX63" fmla="*/ 10602951 w 12245008"/>
              <a:gd name="connsiteY63" fmla="*/ 2208927 h 6857990"/>
              <a:gd name="connsiteX64" fmla="*/ 11793433 w 12245008"/>
              <a:gd name="connsiteY64" fmla="*/ 1892350 h 6857990"/>
              <a:gd name="connsiteX65" fmla="*/ 11718638 w 12245008"/>
              <a:gd name="connsiteY65" fmla="*/ 1974162 h 6857990"/>
              <a:gd name="connsiteX66" fmla="*/ 11301035 w 12245008"/>
              <a:gd name="connsiteY66" fmla="*/ 2191142 h 6857990"/>
              <a:gd name="connsiteX67" fmla="*/ 11182610 w 12245008"/>
              <a:gd name="connsiteY67" fmla="*/ 2326310 h 6857990"/>
              <a:gd name="connsiteX68" fmla="*/ 11057951 w 12245008"/>
              <a:gd name="connsiteY68" fmla="*/ 2401008 h 6857990"/>
              <a:gd name="connsiteX69" fmla="*/ 10883431 w 12245008"/>
              <a:gd name="connsiteY69" fmla="*/ 2401008 h 6857990"/>
              <a:gd name="connsiteX70" fmla="*/ 10758774 w 12245008"/>
              <a:gd name="connsiteY70" fmla="*/ 2518391 h 6857990"/>
              <a:gd name="connsiteX71" fmla="*/ 10886548 w 12245008"/>
              <a:gd name="connsiteY71" fmla="*/ 2543290 h 6857990"/>
              <a:gd name="connsiteX72" fmla="*/ 11036136 w 12245008"/>
              <a:gd name="connsiteY72" fmla="*/ 2525505 h 6857990"/>
              <a:gd name="connsiteX73" fmla="*/ 11204424 w 12245008"/>
              <a:gd name="connsiteY73" fmla="*/ 2564632 h 6857990"/>
              <a:gd name="connsiteX74" fmla="*/ 11360248 w 12245008"/>
              <a:gd name="connsiteY74" fmla="*/ 2532619 h 6857990"/>
              <a:gd name="connsiteX75" fmla="*/ 11547234 w 12245008"/>
              <a:gd name="connsiteY75" fmla="*/ 2553961 h 6857990"/>
              <a:gd name="connsiteX76" fmla="*/ 11606447 w 12245008"/>
              <a:gd name="connsiteY76" fmla="*/ 2692685 h 6857990"/>
              <a:gd name="connsiteX77" fmla="*/ 11625145 w 12245008"/>
              <a:gd name="connsiteY77" fmla="*/ 2703358 h 6857990"/>
              <a:gd name="connsiteX78" fmla="*/ 11971070 w 12245008"/>
              <a:gd name="connsiteY78" fmla="*/ 2923893 h 6857990"/>
              <a:gd name="connsiteX79" fmla="*/ 12067680 w 12245008"/>
              <a:gd name="connsiteY79" fmla="*/ 2941679 h 6857990"/>
              <a:gd name="connsiteX80" fmla="*/ 11497371 w 12245008"/>
              <a:gd name="connsiteY80" fmla="*/ 3329397 h 6857990"/>
              <a:gd name="connsiteX81" fmla="*/ 11880694 w 12245008"/>
              <a:gd name="connsiteY81" fmla="*/ 3229800 h 6857990"/>
              <a:gd name="connsiteX82" fmla="*/ 11933672 w 12245008"/>
              <a:gd name="connsiteY82" fmla="*/ 3393424 h 6857990"/>
              <a:gd name="connsiteX83" fmla="*/ 11752919 w 12245008"/>
              <a:gd name="connsiteY83" fmla="*/ 3539263 h 6857990"/>
              <a:gd name="connsiteX84" fmla="*/ 11687473 w 12245008"/>
              <a:gd name="connsiteY84" fmla="*/ 3827384 h 6857990"/>
              <a:gd name="connsiteX85" fmla="*/ 11718638 w 12245008"/>
              <a:gd name="connsiteY85" fmla="*/ 4090606 h 6857990"/>
              <a:gd name="connsiteX86" fmla="*/ 11796548 w 12245008"/>
              <a:gd name="connsiteY86" fmla="*/ 4172417 h 6857990"/>
              <a:gd name="connsiteX87" fmla="*/ 11908740 w 12245008"/>
              <a:gd name="connsiteY87" fmla="*/ 4321814 h 6857990"/>
              <a:gd name="connsiteX88" fmla="*/ 11977304 w 12245008"/>
              <a:gd name="connsiteY88" fmla="*/ 4414298 h 6857990"/>
              <a:gd name="connsiteX89" fmla="*/ 12217269 w 12245008"/>
              <a:gd name="connsiteY89" fmla="*/ 4378727 h 6857990"/>
              <a:gd name="connsiteX90" fmla="*/ 11896276 w 12245008"/>
              <a:gd name="connsiteY90" fmla="*/ 4613492 h 6857990"/>
              <a:gd name="connsiteX91" fmla="*/ 12154939 w 12245008"/>
              <a:gd name="connsiteY91" fmla="*/ 4585035 h 6857990"/>
              <a:gd name="connsiteX92" fmla="*/ 12239084 w 12245008"/>
              <a:gd name="connsiteY92" fmla="*/ 4602821 h 6857990"/>
              <a:gd name="connsiteX93" fmla="*/ 12192338 w 12245008"/>
              <a:gd name="connsiteY93" fmla="*/ 4677519 h 6857990"/>
              <a:gd name="connsiteX94" fmla="*/ 12002234 w 12245008"/>
              <a:gd name="connsiteY94" fmla="*/ 4805572 h 6857990"/>
              <a:gd name="connsiteX95" fmla="*/ 11609562 w 12245008"/>
              <a:gd name="connsiteY95" fmla="*/ 5154163 h 6857990"/>
              <a:gd name="connsiteX96" fmla="*/ 11989769 w 12245008"/>
              <a:gd name="connsiteY96" fmla="*/ 4994096 h 6857990"/>
              <a:gd name="connsiteX97" fmla="*/ 11590864 w 12245008"/>
              <a:gd name="connsiteY97" fmla="*/ 5353359 h 6857990"/>
              <a:gd name="connsiteX98" fmla="*/ 11503604 w 12245008"/>
              <a:gd name="connsiteY98" fmla="*/ 5474298 h 6857990"/>
              <a:gd name="connsiteX99" fmla="*/ 11322850 w 12245008"/>
              <a:gd name="connsiteY99" fmla="*/ 5769533 h 6857990"/>
              <a:gd name="connsiteX100" fmla="*/ 11332198 w 12245008"/>
              <a:gd name="connsiteY100" fmla="*/ 5801546 h 6857990"/>
              <a:gd name="connsiteX101" fmla="*/ 11537885 w 12245008"/>
              <a:gd name="connsiteY101" fmla="*/ 5755305 h 6857990"/>
              <a:gd name="connsiteX102" fmla="*/ 11269870 w 12245008"/>
              <a:gd name="connsiteY102" fmla="*/ 6004298 h 6857990"/>
              <a:gd name="connsiteX103" fmla="*/ 10992507 w 12245008"/>
              <a:gd name="connsiteY103" fmla="*/ 6196378 h 6857990"/>
              <a:gd name="connsiteX104" fmla="*/ 11188844 w 12245008"/>
              <a:gd name="connsiteY104" fmla="*/ 6167923 h 6857990"/>
              <a:gd name="connsiteX105" fmla="*/ 11459973 w 12245008"/>
              <a:gd name="connsiteY105" fmla="*/ 6057654 h 6857990"/>
              <a:gd name="connsiteX106" fmla="*/ 11553467 w 12245008"/>
              <a:gd name="connsiteY106" fmla="*/ 6100338 h 6857990"/>
              <a:gd name="connsiteX107" fmla="*/ 11297918 w 12245008"/>
              <a:gd name="connsiteY107" fmla="*/ 6281747 h 6857990"/>
              <a:gd name="connsiteX108" fmla="*/ 11151445 w 12245008"/>
              <a:gd name="connsiteY108" fmla="*/ 6367117 h 6857990"/>
              <a:gd name="connsiteX109" fmla="*/ 11092232 w 12245008"/>
              <a:gd name="connsiteY109" fmla="*/ 6431143 h 6857990"/>
              <a:gd name="connsiteX110" fmla="*/ 10923945 w 12245008"/>
              <a:gd name="connsiteY110" fmla="*/ 6658795 h 6857990"/>
              <a:gd name="connsiteX111" fmla="*/ 10537507 w 12245008"/>
              <a:gd name="connsiteY111" fmla="*/ 6857990 h 6857990"/>
              <a:gd name="connsiteX112" fmla="*/ 10002046 w 12245008"/>
              <a:gd name="connsiteY112" fmla="*/ 6857990 h 6857990"/>
              <a:gd name="connsiteX113" fmla="*/ 9496895 w 12245008"/>
              <a:gd name="connsiteY113" fmla="*/ 6857990 h 6857990"/>
              <a:gd name="connsiteX114" fmla="*/ 9022053 w 12245008"/>
              <a:gd name="connsiteY114" fmla="*/ 6857990 h 6857990"/>
              <a:gd name="connsiteX115" fmla="*/ 8547210 w 12245008"/>
              <a:gd name="connsiteY115" fmla="*/ 6857990 h 6857990"/>
              <a:gd name="connsiteX116" fmla="*/ 8011750 w 12245008"/>
              <a:gd name="connsiteY116" fmla="*/ 6857990 h 6857990"/>
              <a:gd name="connsiteX117" fmla="*/ 7506598 w 12245008"/>
              <a:gd name="connsiteY117" fmla="*/ 6857990 h 6857990"/>
              <a:gd name="connsiteX118" fmla="*/ 7046625 w 12245008"/>
              <a:gd name="connsiteY118" fmla="*/ 6857990 h 6857990"/>
              <a:gd name="connsiteX119" fmla="*/ 6567878 w 12245008"/>
              <a:gd name="connsiteY119" fmla="*/ 6857990 h 6857990"/>
              <a:gd name="connsiteX120" fmla="*/ 6337123 w 12245008"/>
              <a:gd name="connsiteY120" fmla="*/ 6857990 h 6857990"/>
              <a:gd name="connsiteX121" fmla="*/ 5857919 w 12245008"/>
              <a:gd name="connsiteY121" fmla="*/ 6857990 h 6857990"/>
              <a:gd name="connsiteX122" fmla="*/ 5378716 w 12245008"/>
              <a:gd name="connsiteY122" fmla="*/ 6857990 h 6857990"/>
              <a:gd name="connsiteX123" fmla="*/ 4861175 w 12245008"/>
              <a:gd name="connsiteY123" fmla="*/ 6857990 h 6857990"/>
              <a:gd name="connsiteX124" fmla="*/ 4420308 w 12245008"/>
              <a:gd name="connsiteY124" fmla="*/ 6857990 h 6857990"/>
              <a:gd name="connsiteX125" fmla="*/ 4247416 w 12245008"/>
              <a:gd name="connsiteY125" fmla="*/ 6857990 h 6857990"/>
              <a:gd name="connsiteX126" fmla="*/ 4168760 w 12245008"/>
              <a:gd name="connsiteY126" fmla="*/ 6857990 h 6857990"/>
              <a:gd name="connsiteX127" fmla="*/ 3531535 w 12245008"/>
              <a:gd name="connsiteY127" fmla="*/ 6857990 h 6857990"/>
              <a:gd name="connsiteX128" fmla="*/ 2852623 w 12245008"/>
              <a:gd name="connsiteY128" fmla="*/ 6857990 h 6857990"/>
              <a:gd name="connsiteX129" fmla="*/ 2298773 w 12245008"/>
              <a:gd name="connsiteY129" fmla="*/ 6857990 h 6857990"/>
              <a:gd name="connsiteX130" fmla="*/ 1828299 w 12245008"/>
              <a:gd name="connsiteY130" fmla="*/ 6857990 h 6857990"/>
              <a:gd name="connsiteX131" fmla="*/ 1274449 w 12245008"/>
              <a:gd name="connsiteY131" fmla="*/ 6857990 h 6857990"/>
              <a:gd name="connsiteX132" fmla="*/ 803975 w 12245008"/>
              <a:gd name="connsiteY132" fmla="*/ 6857990 h 6857990"/>
              <a:gd name="connsiteX133" fmla="*/ 0 w 12245008"/>
              <a:gd name="connsiteY133" fmla="*/ 6857990 h 6857990"/>
              <a:gd name="connsiteX134" fmla="*/ 0 w 12245008"/>
              <a:gd name="connsiteY134" fmla="*/ 6286491 h 6857990"/>
              <a:gd name="connsiteX135" fmla="*/ 0 w 12245008"/>
              <a:gd name="connsiteY135" fmla="*/ 5577832 h 6857990"/>
              <a:gd name="connsiteX136" fmla="*/ 0 w 12245008"/>
              <a:gd name="connsiteY136" fmla="*/ 5074913 h 6857990"/>
              <a:gd name="connsiteX137" fmla="*/ 0 w 12245008"/>
              <a:gd name="connsiteY137" fmla="*/ 4709153 h 6857990"/>
              <a:gd name="connsiteX138" fmla="*/ 0 w 12245008"/>
              <a:gd name="connsiteY138" fmla="*/ 4137654 h 6857990"/>
              <a:gd name="connsiteX139" fmla="*/ 0 w 12245008"/>
              <a:gd name="connsiteY139" fmla="*/ 3771895 h 6857990"/>
              <a:gd name="connsiteX140" fmla="*/ 0 w 12245008"/>
              <a:gd name="connsiteY140" fmla="*/ 3268975 h 6857990"/>
              <a:gd name="connsiteX141" fmla="*/ 0 w 12245008"/>
              <a:gd name="connsiteY141" fmla="*/ 2697476 h 6857990"/>
              <a:gd name="connsiteX142" fmla="*/ 0 w 12245008"/>
              <a:gd name="connsiteY142" fmla="*/ 2263137 h 6857990"/>
              <a:gd name="connsiteX143" fmla="*/ 0 w 12245008"/>
              <a:gd name="connsiteY143" fmla="*/ 1828797 h 6857990"/>
              <a:gd name="connsiteX144" fmla="*/ 0 w 12245008"/>
              <a:gd name="connsiteY144" fmla="*/ 1120138 h 6857990"/>
              <a:gd name="connsiteX145" fmla="*/ 0 w 12245008"/>
              <a:gd name="connsiteY145" fmla="*/ 548639 h 6857990"/>
              <a:gd name="connsiteX146" fmla="*/ 0 w 12245008"/>
              <a:gd name="connsiteY146" fmla="*/ 0 h 6857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</a:cxnLst>
            <a:rect l="l" t="t" r="r" b="b"/>
            <a:pathLst>
              <a:path w="12245008" h="6857990" fill="none" extrusionOk="0">
                <a:moveTo>
                  <a:pt x="0" y="0"/>
                </a:moveTo>
                <a:cubicBezTo>
                  <a:pt x="268082" y="-63633"/>
                  <a:pt x="355022" y="11675"/>
                  <a:pt x="637225" y="0"/>
                </a:cubicBezTo>
                <a:cubicBezTo>
                  <a:pt x="919428" y="-11675"/>
                  <a:pt x="933032" y="18676"/>
                  <a:pt x="1191074" y="0"/>
                </a:cubicBezTo>
                <a:cubicBezTo>
                  <a:pt x="1449116" y="-18676"/>
                  <a:pt x="1565465" y="33125"/>
                  <a:pt x="1869987" y="0"/>
                </a:cubicBezTo>
                <a:cubicBezTo>
                  <a:pt x="2174509" y="-33125"/>
                  <a:pt x="2248529" y="30802"/>
                  <a:pt x="2423836" y="0"/>
                </a:cubicBezTo>
                <a:cubicBezTo>
                  <a:pt x="2599143" y="-30802"/>
                  <a:pt x="2882016" y="36759"/>
                  <a:pt x="3061061" y="0"/>
                </a:cubicBezTo>
                <a:cubicBezTo>
                  <a:pt x="3240107" y="-36759"/>
                  <a:pt x="3328669" y="55312"/>
                  <a:pt x="3531535" y="0"/>
                </a:cubicBezTo>
                <a:cubicBezTo>
                  <a:pt x="3734401" y="-55312"/>
                  <a:pt x="4017493" y="21085"/>
                  <a:pt x="4168760" y="0"/>
                </a:cubicBezTo>
                <a:cubicBezTo>
                  <a:pt x="4189920" y="-5779"/>
                  <a:pt x="4229004" y="776"/>
                  <a:pt x="4247416" y="0"/>
                </a:cubicBezTo>
                <a:cubicBezTo>
                  <a:pt x="4332956" y="-20717"/>
                  <a:pt x="4381064" y="9968"/>
                  <a:pt x="4420308" y="0"/>
                </a:cubicBezTo>
                <a:cubicBezTo>
                  <a:pt x="4519110" y="-39501"/>
                  <a:pt x="4768486" y="53248"/>
                  <a:pt x="4899512" y="0"/>
                </a:cubicBezTo>
                <a:cubicBezTo>
                  <a:pt x="5030538" y="-53248"/>
                  <a:pt x="5221676" y="9792"/>
                  <a:pt x="5340379" y="0"/>
                </a:cubicBezTo>
                <a:cubicBezTo>
                  <a:pt x="5459082" y="-9792"/>
                  <a:pt x="5692410" y="2429"/>
                  <a:pt x="5800415" y="0"/>
                </a:cubicBezTo>
                <a:cubicBezTo>
                  <a:pt x="5908420" y="-2429"/>
                  <a:pt x="6191269" y="61640"/>
                  <a:pt x="6337123" y="0"/>
                </a:cubicBezTo>
                <a:cubicBezTo>
                  <a:pt x="6400626" y="-22364"/>
                  <a:pt x="6502940" y="23717"/>
                  <a:pt x="6567878" y="0"/>
                </a:cubicBezTo>
                <a:cubicBezTo>
                  <a:pt x="6660006" y="-37867"/>
                  <a:pt x="6878685" y="33494"/>
                  <a:pt x="7018464" y="0"/>
                </a:cubicBezTo>
                <a:cubicBezTo>
                  <a:pt x="7158243" y="-33494"/>
                  <a:pt x="7374926" y="24496"/>
                  <a:pt x="7506598" y="0"/>
                </a:cubicBezTo>
                <a:cubicBezTo>
                  <a:pt x="7604580" y="-34451"/>
                  <a:pt x="7763985" y="26818"/>
                  <a:pt x="7919352" y="0"/>
                </a:cubicBezTo>
                <a:cubicBezTo>
                  <a:pt x="8074719" y="-26818"/>
                  <a:pt x="8249197" y="44068"/>
                  <a:pt x="8405252" y="0"/>
                </a:cubicBezTo>
                <a:cubicBezTo>
                  <a:pt x="8561307" y="-44068"/>
                  <a:pt x="8815207" y="66835"/>
                  <a:pt x="8964299" y="0"/>
                </a:cubicBezTo>
                <a:cubicBezTo>
                  <a:pt x="9113391" y="-66835"/>
                  <a:pt x="9440245" y="17466"/>
                  <a:pt x="9559919" y="0"/>
                </a:cubicBezTo>
                <a:cubicBezTo>
                  <a:pt x="9679593" y="-17466"/>
                  <a:pt x="9897410" y="1106"/>
                  <a:pt x="10118965" y="0"/>
                </a:cubicBezTo>
                <a:cubicBezTo>
                  <a:pt x="10340520" y="-1106"/>
                  <a:pt x="10428806" y="15946"/>
                  <a:pt x="10604865" y="0"/>
                </a:cubicBezTo>
                <a:cubicBezTo>
                  <a:pt x="10780924" y="-15946"/>
                  <a:pt x="10915122" y="15036"/>
                  <a:pt x="11163912" y="0"/>
                </a:cubicBezTo>
                <a:cubicBezTo>
                  <a:pt x="11067622" y="38270"/>
                  <a:pt x="10935281" y="105175"/>
                  <a:pt x="10839800" y="110268"/>
                </a:cubicBezTo>
                <a:cubicBezTo>
                  <a:pt x="10857170" y="148616"/>
                  <a:pt x="10867629" y="135948"/>
                  <a:pt x="10886548" y="135167"/>
                </a:cubicBezTo>
                <a:cubicBezTo>
                  <a:pt x="10992546" y="108106"/>
                  <a:pt x="11059200" y="110716"/>
                  <a:pt x="11167027" y="71140"/>
                </a:cubicBezTo>
                <a:cubicBezTo>
                  <a:pt x="11189794" y="61852"/>
                  <a:pt x="11213904" y="57044"/>
                  <a:pt x="11223123" y="88926"/>
                </a:cubicBezTo>
                <a:cubicBezTo>
                  <a:pt x="11243035" y="125204"/>
                  <a:pt x="11210936" y="140564"/>
                  <a:pt x="11195075" y="163624"/>
                </a:cubicBezTo>
                <a:cubicBezTo>
                  <a:pt x="11168772" y="199502"/>
                  <a:pt x="11112610" y="189776"/>
                  <a:pt x="11073535" y="192081"/>
                </a:cubicBezTo>
                <a:cubicBezTo>
                  <a:pt x="10976630" y="204461"/>
                  <a:pt x="10909169" y="269862"/>
                  <a:pt x="10883431" y="373490"/>
                </a:cubicBezTo>
                <a:cubicBezTo>
                  <a:pt x="10969315" y="331162"/>
                  <a:pt x="11088846" y="360734"/>
                  <a:pt x="11170144" y="352147"/>
                </a:cubicBezTo>
                <a:cubicBezTo>
                  <a:pt x="11195761" y="343664"/>
                  <a:pt x="11228002" y="361082"/>
                  <a:pt x="11220007" y="394833"/>
                </a:cubicBezTo>
                <a:cubicBezTo>
                  <a:pt x="11220107" y="435740"/>
                  <a:pt x="11159270" y="459378"/>
                  <a:pt x="11238706" y="451746"/>
                </a:cubicBezTo>
                <a:cubicBezTo>
                  <a:pt x="11283891" y="459230"/>
                  <a:pt x="11303657" y="407161"/>
                  <a:pt x="11322850" y="359261"/>
                </a:cubicBezTo>
                <a:cubicBezTo>
                  <a:pt x="11336247" y="335329"/>
                  <a:pt x="11368681" y="322283"/>
                  <a:pt x="11394528" y="334363"/>
                </a:cubicBezTo>
                <a:cubicBezTo>
                  <a:pt x="11433417" y="346271"/>
                  <a:pt x="11421505" y="393217"/>
                  <a:pt x="11416343" y="416175"/>
                </a:cubicBezTo>
                <a:cubicBezTo>
                  <a:pt x="11414522" y="464271"/>
                  <a:pt x="11389015" y="494663"/>
                  <a:pt x="11350899" y="505100"/>
                </a:cubicBezTo>
                <a:cubicBezTo>
                  <a:pt x="11284734" y="513364"/>
                  <a:pt x="11247678" y="531537"/>
                  <a:pt x="11176377" y="558457"/>
                </a:cubicBezTo>
                <a:cubicBezTo>
                  <a:pt x="11264237" y="599433"/>
                  <a:pt x="11303677" y="587320"/>
                  <a:pt x="11363363" y="558457"/>
                </a:cubicBezTo>
                <a:cubicBezTo>
                  <a:pt x="11421976" y="521704"/>
                  <a:pt x="11538545" y="472343"/>
                  <a:pt x="11578397" y="522886"/>
                </a:cubicBezTo>
                <a:cubicBezTo>
                  <a:pt x="11684815" y="575829"/>
                  <a:pt x="11747261" y="545158"/>
                  <a:pt x="11805898" y="533557"/>
                </a:cubicBezTo>
                <a:cubicBezTo>
                  <a:pt x="11959303" y="506708"/>
                  <a:pt x="11852498" y="456402"/>
                  <a:pt x="12020933" y="462416"/>
                </a:cubicBezTo>
                <a:cubicBezTo>
                  <a:pt x="12090191" y="456624"/>
                  <a:pt x="12150493" y="423444"/>
                  <a:pt x="12239084" y="465974"/>
                </a:cubicBezTo>
                <a:cubicBezTo>
                  <a:pt x="11788115" y="651500"/>
                  <a:pt x="11594621" y="644533"/>
                  <a:pt x="11272987" y="910604"/>
                </a:cubicBezTo>
                <a:cubicBezTo>
                  <a:pt x="11288454" y="935853"/>
                  <a:pt x="11307323" y="925095"/>
                  <a:pt x="11319734" y="921275"/>
                </a:cubicBezTo>
                <a:cubicBezTo>
                  <a:pt x="11352974" y="913513"/>
                  <a:pt x="11369679" y="904290"/>
                  <a:pt x="11382063" y="949732"/>
                </a:cubicBezTo>
                <a:cubicBezTo>
                  <a:pt x="11386240" y="986027"/>
                  <a:pt x="11363803" y="1008454"/>
                  <a:pt x="11335315" y="1006645"/>
                </a:cubicBezTo>
                <a:cubicBezTo>
                  <a:pt x="11240614" y="1028746"/>
                  <a:pt x="11159350" y="1078328"/>
                  <a:pt x="11082884" y="1113356"/>
                </a:cubicBezTo>
                <a:cubicBezTo>
                  <a:pt x="11046004" y="1132131"/>
                  <a:pt x="11010086" y="1146490"/>
                  <a:pt x="11020556" y="1220067"/>
                </a:cubicBezTo>
                <a:cubicBezTo>
                  <a:pt x="11046168" y="1240142"/>
                  <a:pt x="11070494" y="1215417"/>
                  <a:pt x="11098466" y="1209397"/>
                </a:cubicBezTo>
                <a:cubicBezTo>
                  <a:pt x="11125055" y="1201310"/>
                  <a:pt x="11181460" y="1219587"/>
                  <a:pt x="11167027" y="1230739"/>
                </a:cubicBezTo>
                <a:cubicBezTo>
                  <a:pt x="11120336" y="1271811"/>
                  <a:pt x="11207660" y="1349393"/>
                  <a:pt x="11138981" y="1365907"/>
                </a:cubicBezTo>
                <a:cubicBezTo>
                  <a:pt x="10988115" y="1326719"/>
                  <a:pt x="10928538" y="1537721"/>
                  <a:pt x="10780589" y="1540201"/>
                </a:cubicBezTo>
                <a:cubicBezTo>
                  <a:pt x="10757456" y="1544841"/>
                  <a:pt x="10749691" y="1569520"/>
                  <a:pt x="10749425" y="1597114"/>
                </a:cubicBezTo>
                <a:cubicBezTo>
                  <a:pt x="10747014" y="1631638"/>
                  <a:pt x="10768637" y="1633960"/>
                  <a:pt x="10793054" y="1636242"/>
                </a:cubicBezTo>
                <a:cubicBezTo>
                  <a:pt x="10813376" y="1633149"/>
                  <a:pt x="10868276" y="1604394"/>
                  <a:pt x="10908363" y="1657584"/>
                </a:cubicBezTo>
                <a:cubicBezTo>
                  <a:pt x="10813609" y="1704842"/>
                  <a:pt x="10751479" y="1752355"/>
                  <a:pt x="10746308" y="1849665"/>
                </a:cubicBezTo>
                <a:cubicBezTo>
                  <a:pt x="10748238" y="1878791"/>
                  <a:pt x="10716694" y="1896227"/>
                  <a:pt x="10687095" y="1903022"/>
                </a:cubicBezTo>
                <a:cubicBezTo>
                  <a:pt x="10641948" y="1909349"/>
                  <a:pt x="10607296" y="1939990"/>
                  <a:pt x="10584253" y="1984833"/>
                </a:cubicBezTo>
                <a:cubicBezTo>
                  <a:pt x="10584551" y="1993774"/>
                  <a:pt x="10581132" y="2005696"/>
                  <a:pt x="10584253" y="2013289"/>
                </a:cubicBezTo>
                <a:cubicBezTo>
                  <a:pt x="10593367" y="2131360"/>
                  <a:pt x="10643446" y="2126195"/>
                  <a:pt x="10721376" y="2102215"/>
                </a:cubicBezTo>
                <a:cubicBezTo>
                  <a:pt x="10786161" y="2086420"/>
                  <a:pt x="10879493" y="2038538"/>
                  <a:pt x="10970693" y="2077316"/>
                </a:cubicBezTo>
                <a:cubicBezTo>
                  <a:pt x="10875003" y="2108481"/>
                  <a:pt x="10703474" y="2106822"/>
                  <a:pt x="10602951" y="2208927"/>
                </a:cubicBezTo>
                <a:cubicBezTo>
                  <a:pt x="11106955" y="2189066"/>
                  <a:pt x="11404373" y="2098080"/>
                  <a:pt x="11793433" y="1892350"/>
                </a:cubicBezTo>
                <a:cubicBezTo>
                  <a:pt x="11777409" y="1944926"/>
                  <a:pt x="11739759" y="1971974"/>
                  <a:pt x="11718638" y="1974162"/>
                </a:cubicBezTo>
                <a:cubicBezTo>
                  <a:pt x="11580574" y="2015632"/>
                  <a:pt x="11444057" y="2113810"/>
                  <a:pt x="11301035" y="2191142"/>
                </a:cubicBezTo>
                <a:cubicBezTo>
                  <a:pt x="11255775" y="2217524"/>
                  <a:pt x="11204445" y="2260502"/>
                  <a:pt x="11182610" y="2326310"/>
                </a:cubicBezTo>
                <a:cubicBezTo>
                  <a:pt x="11155248" y="2399911"/>
                  <a:pt x="11118389" y="2417406"/>
                  <a:pt x="11057951" y="2401008"/>
                </a:cubicBezTo>
                <a:cubicBezTo>
                  <a:pt x="10997493" y="2395380"/>
                  <a:pt x="10948054" y="2394352"/>
                  <a:pt x="10883431" y="2401008"/>
                </a:cubicBezTo>
                <a:cubicBezTo>
                  <a:pt x="10820033" y="2413360"/>
                  <a:pt x="10739578" y="2475384"/>
                  <a:pt x="10758774" y="2518391"/>
                </a:cubicBezTo>
                <a:cubicBezTo>
                  <a:pt x="10788671" y="2581516"/>
                  <a:pt x="10838935" y="2554570"/>
                  <a:pt x="10886548" y="2543290"/>
                </a:cubicBezTo>
                <a:cubicBezTo>
                  <a:pt x="10940354" y="2537268"/>
                  <a:pt x="11036720" y="2519220"/>
                  <a:pt x="11036136" y="2525505"/>
                </a:cubicBezTo>
                <a:cubicBezTo>
                  <a:pt x="11066740" y="2691203"/>
                  <a:pt x="11153956" y="2573481"/>
                  <a:pt x="11204424" y="2564632"/>
                </a:cubicBezTo>
                <a:cubicBezTo>
                  <a:pt x="11249892" y="2552114"/>
                  <a:pt x="11305255" y="2546344"/>
                  <a:pt x="11360248" y="2532619"/>
                </a:cubicBezTo>
                <a:cubicBezTo>
                  <a:pt x="11433884" y="2502427"/>
                  <a:pt x="11475484" y="2544852"/>
                  <a:pt x="11547234" y="2553961"/>
                </a:cubicBezTo>
                <a:cubicBezTo>
                  <a:pt x="11604003" y="2565262"/>
                  <a:pt x="11565423" y="2651593"/>
                  <a:pt x="11606447" y="2692685"/>
                </a:cubicBezTo>
                <a:cubicBezTo>
                  <a:pt x="11611324" y="2704069"/>
                  <a:pt x="11619610" y="2703969"/>
                  <a:pt x="11625145" y="2703358"/>
                </a:cubicBezTo>
                <a:cubicBezTo>
                  <a:pt x="11640862" y="2981505"/>
                  <a:pt x="11971359" y="2912037"/>
                  <a:pt x="11971070" y="2923893"/>
                </a:cubicBezTo>
                <a:cubicBezTo>
                  <a:pt x="11999601" y="2937562"/>
                  <a:pt x="12021344" y="2892580"/>
                  <a:pt x="12067680" y="2941679"/>
                </a:cubicBezTo>
                <a:cubicBezTo>
                  <a:pt x="11890196" y="3125029"/>
                  <a:pt x="11661901" y="3146465"/>
                  <a:pt x="11497371" y="3329397"/>
                </a:cubicBezTo>
                <a:cubicBezTo>
                  <a:pt x="11648562" y="3360511"/>
                  <a:pt x="11759623" y="3240037"/>
                  <a:pt x="11880694" y="3229800"/>
                </a:cubicBezTo>
                <a:cubicBezTo>
                  <a:pt x="11943491" y="3291307"/>
                  <a:pt x="11742687" y="3401414"/>
                  <a:pt x="11933672" y="3393424"/>
                </a:cubicBezTo>
                <a:cubicBezTo>
                  <a:pt x="11856597" y="3431659"/>
                  <a:pt x="11794968" y="3482937"/>
                  <a:pt x="11752919" y="3539263"/>
                </a:cubicBezTo>
                <a:cubicBezTo>
                  <a:pt x="11669446" y="3642562"/>
                  <a:pt x="11637679" y="3695388"/>
                  <a:pt x="11687473" y="3827384"/>
                </a:cubicBezTo>
                <a:cubicBezTo>
                  <a:pt x="11732854" y="3916265"/>
                  <a:pt x="11767568" y="3970997"/>
                  <a:pt x="11718638" y="4090606"/>
                </a:cubicBezTo>
                <a:cubicBezTo>
                  <a:pt x="11692917" y="4155168"/>
                  <a:pt x="11689604" y="4201219"/>
                  <a:pt x="11796548" y="4172417"/>
                </a:cubicBezTo>
                <a:cubicBezTo>
                  <a:pt x="11900906" y="4135774"/>
                  <a:pt x="11940617" y="4198780"/>
                  <a:pt x="11908740" y="4321814"/>
                </a:cubicBezTo>
                <a:cubicBezTo>
                  <a:pt x="11892801" y="4400891"/>
                  <a:pt x="11909686" y="4420242"/>
                  <a:pt x="11977304" y="4414298"/>
                </a:cubicBezTo>
                <a:cubicBezTo>
                  <a:pt x="12056128" y="4395229"/>
                  <a:pt x="12126554" y="4355900"/>
                  <a:pt x="12217269" y="4378727"/>
                </a:cubicBezTo>
                <a:cubicBezTo>
                  <a:pt x="12118368" y="4535329"/>
                  <a:pt x="11994325" y="4462731"/>
                  <a:pt x="11896276" y="4613492"/>
                </a:cubicBezTo>
                <a:cubicBezTo>
                  <a:pt x="12011228" y="4623055"/>
                  <a:pt x="12097148" y="4626566"/>
                  <a:pt x="12154939" y="4585035"/>
                </a:cubicBezTo>
                <a:cubicBezTo>
                  <a:pt x="12193101" y="4572204"/>
                  <a:pt x="12220833" y="4571114"/>
                  <a:pt x="12239084" y="4602821"/>
                </a:cubicBezTo>
                <a:cubicBezTo>
                  <a:pt x="12257320" y="4657609"/>
                  <a:pt x="12219628" y="4669553"/>
                  <a:pt x="12192338" y="4677519"/>
                </a:cubicBezTo>
                <a:cubicBezTo>
                  <a:pt x="12115246" y="4708502"/>
                  <a:pt x="12068255" y="4770566"/>
                  <a:pt x="12002234" y="4805572"/>
                </a:cubicBezTo>
                <a:cubicBezTo>
                  <a:pt x="11849929" y="4903403"/>
                  <a:pt x="11755230" y="4956956"/>
                  <a:pt x="11609562" y="5154163"/>
                </a:cubicBezTo>
                <a:cubicBezTo>
                  <a:pt x="11737527" y="5137514"/>
                  <a:pt x="11854975" y="4992226"/>
                  <a:pt x="11989769" y="4994096"/>
                </a:cubicBezTo>
                <a:cubicBezTo>
                  <a:pt x="11877813" y="5140054"/>
                  <a:pt x="11756401" y="5236920"/>
                  <a:pt x="11590864" y="5353359"/>
                </a:cubicBezTo>
                <a:cubicBezTo>
                  <a:pt x="11541489" y="5385182"/>
                  <a:pt x="11514073" y="5412033"/>
                  <a:pt x="11503604" y="5474298"/>
                </a:cubicBezTo>
                <a:cubicBezTo>
                  <a:pt x="11482620" y="5616404"/>
                  <a:pt x="11438995" y="5728657"/>
                  <a:pt x="11322850" y="5769533"/>
                </a:cubicBezTo>
                <a:cubicBezTo>
                  <a:pt x="11327369" y="5779775"/>
                  <a:pt x="11327111" y="5795973"/>
                  <a:pt x="11332198" y="5801546"/>
                </a:cubicBezTo>
                <a:cubicBezTo>
                  <a:pt x="11387702" y="5808862"/>
                  <a:pt x="11452426" y="5721340"/>
                  <a:pt x="11537885" y="5755305"/>
                </a:cubicBezTo>
                <a:cubicBezTo>
                  <a:pt x="11432490" y="5858904"/>
                  <a:pt x="11374891" y="5936249"/>
                  <a:pt x="11269870" y="6004298"/>
                </a:cubicBezTo>
                <a:cubicBezTo>
                  <a:pt x="11176205" y="6038145"/>
                  <a:pt x="11056565" y="6077058"/>
                  <a:pt x="10992507" y="6196378"/>
                </a:cubicBezTo>
                <a:cubicBezTo>
                  <a:pt x="11071472" y="6230215"/>
                  <a:pt x="11131821" y="6185221"/>
                  <a:pt x="11188844" y="6167923"/>
                </a:cubicBezTo>
                <a:cubicBezTo>
                  <a:pt x="11282744" y="6135625"/>
                  <a:pt x="11386444" y="6080700"/>
                  <a:pt x="11459973" y="6057654"/>
                </a:cubicBezTo>
                <a:cubicBezTo>
                  <a:pt x="11503720" y="6042530"/>
                  <a:pt x="11535522" y="6043333"/>
                  <a:pt x="11553467" y="6100338"/>
                </a:cubicBezTo>
                <a:cubicBezTo>
                  <a:pt x="11417045" y="6109870"/>
                  <a:pt x="11371633" y="6192623"/>
                  <a:pt x="11297918" y="6281747"/>
                </a:cubicBezTo>
                <a:cubicBezTo>
                  <a:pt x="11247275" y="6325942"/>
                  <a:pt x="11221358" y="6384416"/>
                  <a:pt x="11151445" y="6367117"/>
                </a:cubicBezTo>
                <a:cubicBezTo>
                  <a:pt x="11120134" y="6361248"/>
                  <a:pt x="11088160" y="6377725"/>
                  <a:pt x="11092232" y="6431143"/>
                </a:cubicBezTo>
                <a:cubicBezTo>
                  <a:pt x="11104889" y="6573694"/>
                  <a:pt x="11012456" y="6636082"/>
                  <a:pt x="10923945" y="6658795"/>
                </a:cubicBezTo>
                <a:cubicBezTo>
                  <a:pt x="10778152" y="6678371"/>
                  <a:pt x="10665392" y="6792034"/>
                  <a:pt x="10537507" y="6857990"/>
                </a:cubicBezTo>
                <a:cubicBezTo>
                  <a:pt x="10429267" y="6896463"/>
                  <a:pt x="10151834" y="6841957"/>
                  <a:pt x="10002046" y="6857990"/>
                </a:cubicBezTo>
                <a:cubicBezTo>
                  <a:pt x="9852258" y="6874023"/>
                  <a:pt x="9737899" y="6852978"/>
                  <a:pt x="9496895" y="6857990"/>
                </a:cubicBezTo>
                <a:cubicBezTo>
                  <a:pt x="9255891" y="6863002"/>
                  <a:pt x="9213250" y="6812182"/>
                  <a:pt x="9022053" y="6857990"/>
                </a:cubicBezTo>
                <a:cubicBezTo>
                  <a:pt x="8830856" y="6903798"/>
                  <a:pt x="8697615" y="6838574"/>
                  <a:pt x="8547210" y="6857990"/>
                </a:cubicBezTo>
                <a:cubicBezTo>
                  <a:pt x="8396805" y="6877406"/>
                  <a:pt x="8122192" y="6853718"/>
                  <a:pt x="8011750" y="6857990"/>
                </a:cubicBezTo>
                <a:cubicBezTo>
                  <a:pt x="7901308" y="6862262"/>
                  <a:pt x="7652713" y="6817145"/>
                  <a:pt x="7506598" y="6857990"/>
                </a:cubicBezTo>
                <a:cubicBezTo>
                  <a:pt x="7400844" y="6871599"/>
                  <a:pt x="7174160" y="6855397"/>
                  <a:pt x="7046625" y="6857990"/>
                </a:cubicBezTo>
                <a:cubicBezTo>
                  <a:pt x="6919090" y="6860583"/>
                  <a:pt x="6724165" y="6831492"/>
                  <a:pt x="6567878" y="6857990"/>
                </a:cubicBezTo>
                <a:cubicBezTo>
                  <a:pt x="6498465" y="6860087"/>
                  <a:pt x="6435229" y="6856346"/>
                  <a:pt x="6337123" y="6857990"/>
                </a:cubicBezTo>
                <a:cubicBezTo>
                  <a:pt x="6206434" y="6896277"/>
                  <a:pt x="6005045" y="6857627"/>
                  <a:pt x="5857919" y="6857990"/>
                </a:cubicBezTo>
                <a:cubicBezTo>
                  <a:pt x="5710793" y="6858353"/>
                  <a:pt x="5557882" y="6818067"/>
                  <a:pt x="5378716" y="6857990"/>
                </a:cubicBezTo>
                <a:cubicBezTo>
                  <a:pt x="5199550" y="6897913"/>
                  <a:pt x="5090447" y="6801191"/>
                  <a:pt x="4861175" y="6857990"/>
                </a:cubicBezTo>
                <a:cubicBezTo>
                  <a:pt x="4631903" y="6914789"/>
                  <a:pt x="4509606" y="6812523"/>
                  <a:pt x="4420308" y="6857990"/>
                </a:cubicBezTo>
                <a:cubicBezTo>
                  <a:pt x="4346476" y="6858261"/>
                  <a:pt x="4295789" y="6845654"/>
                  <a:pt x="4247416" y="6857990"/>
                </a:cubicBezTo>
                <a:cubicBezTo>
                  <a:pt x="4224613" y="6860431"/>
                  <a:pt x="4187824" y="6848663"/>
                  <a:pt x="4168760" y="6857990"/>
                </a:cubicBezTo>
                <a:cubicBezTo>
                  <a:pt x="3932332" y="6893626"/>
                  <a:pt x="3751230" y="6848838"/>
                  <a:pt x="3531535" y="6857990"/>
                </a:cubicBezTo>
                <a:cubicBezTo>
                  <a:pt x="3311841" y="6867142"/>
                  <a:pt x="3046053" y="6779908"/>
                  <a:pt x="2852623" y="6857990"/>
                </a:cubicBezTo>
                <a:cubicBezTo>
                  <a:pt x="2659193" y="6936072"/>
                  <a:pt x="2409841" y="6810684"/>
                  <a:pt x="2298773" y="6857990"/>
                </a:cubicBezTo>
                <a:cubicBezTo>
                  <a:pt x="2187705" y="6905296"/>
                  <a:pt x="2010210" y="6803227"/>
                  <a:pt x="1828299" y="6857990"/>
                </a:cubicBezTo>
                <a:cubicBezTo>
                  <a:pt x="1646388" y="6912753"/>
                  <a:pt x="1415564" y="6857771"/>
                  <a:pt x="1274449" y="6857990"/>
                </a:cubicBezTo>
                <a:cubicBezTo>
                  <a:pt x="1133334" y="6858209"/>
                  <a:pt x="948965" y="6818994"/>
                  <a:pt x="803975" y="6857990"/>
                </a:cubicBezTo>
                <a:cubicBezTo>
                  <a:pt x="658985" y="6896986"/>
                  <a:pt x="329689" y="6844106"/>
                  <a:pt x="0" y="6857990"/>
                </a:cubicBezTo>
                <a:cubicBezTo>
                  <a:pt x="-37153" y="6682929"/>
                  <a:pt x="49250" y="6545037"/>
                  <a:pt x="0" y="6286491"/>
                </a:cubicBezTo>
                <a:cubicBezTo>
                  <a:pt x="-49250" y="6027945"/>
                  <a:pt x="9429" y="5791012"/>
                  <a:pt x="0" y="5577832"/>
                </a:cubicBezTo>
                <a:cubicBezTo>
                  <a:pt x="-9429" y="5364652"/>
                  <a:pt x="767" y="5278923"/>
                  <a:pt x="0" y="5074913"/>
                </a:cubicBezTo>
                <a:cubicBezTo>
                  <a:pt x="-767" y="4870903"/>
                  <a:pt x="34758" y="4853706"/>
                  <a:pt x="0" y="4709153"/>
                </a:cubicBezTo>
                <a:cubicBezTo>
                  <a:pt x="-34758" y="4564600"/>
                  <a:pt x="53457" y="4334823"/>
                  <a:pt x="0" y="4137654"/>
                </a:cubicBezTo>
                <a:cubicBezTo>
                  <a:pt x="-53457" y="3940485"/>
                  <a:pt x="37887" y="3920973"/>
                  <a:pt x="0" y="3771895"/>
                </a:cubicBezTo>
                <a:cubicBezTo>
                  <a:pt x="-37887" y="3622817"/>
                  <a:pt x="8467" y="3465104"/>
                  <a:pt x="0" y="3268975"/>
                </a:cubicBezTo>
                <a:cubicBezTo>
                  <a:pt x="-8467" y="3072846"/>
                  <a:pt x="22405" y="2856463"/>
                  <a:pt x="0" y="2697476"/>
                </a:cubicBezTo>
                <a:cubicBezTo>
                  <a:pt x="-22405" y="2538489"/>
                  <a:pt x="38385" y="2396420"/>
                  <a:pt x="0" y="2263137"/>
                </a:cubicBezTo>
                <a:cubicBezTo>
                  <a:pt x="-38385" y="2129854"/>
                  <a:pt x="20802" y="1955738"/>
                  <a:pt x="0" y="1828797"/>
                </a:cubicBezTo>
                <a:cubicBezTo>
                  <a:pt x="-20802" y="1701856"/>
                  <a:pt x="25793" y="1451358"/>
                  <a:pt x="0" y="1120138"/>
                </a:cubicBezTo>
                <a:cubicBezTo>
                  <a:pt x="-25793" y="788918"/>
                  <a:pt x="9944" y="833432"/>
                  <a:pt x="0" y="548639"/>
                </a:cubicBezTo>
                <a:cubicBezTo>
                  <a:pt x="-9944" y="263846"/>
                  <a:pt x="22336" y="237015"/>
                  <a:pt x="0" y="0"/>
                </a:cubicBezTo>
                <a:close/>
              </a:path>
              <a:path w="12245008" h="6857990" stroke="0" extrusionOk="0">
                <a:moveTo>
                  <a:pt x="0" y="0"/>
                </a:moveTo>
                <a:cubicBezTo>
                  <a:pt x="100117" y="-8248"/>
                  <a:pt x="293064" y="47296"/>
                  <a:pt x="470474" y="0"/>
                </a:cubicBezTo>
                <a:cubicBezTo>
                  <a:pt x="647884" y="-47296"/>
                  <a:pt x="887344" y="13693"/>
                  <a:pt x="1066011" y="0"/>
                </a:cubicBezTo>
                <a:cubicBezTo>
                  <a:pt x="1244678" y="-13693"/>
                  <a:pt x="1396439" y="56235"/>
                  <a:pt x="1578173" y="0"/>
                </a:cubicBezTo>
                <a:cubicBezTo>
                  <a:pt x="1759907" y="-56235"/>
                  <a:pt x="1933646" y="2283"/>
                  <a:pt x="2173711" y="0"/>
                </a:cubicBezTo>
                <a:cubicBezTo>
                  <a:pt x="2413776" y="-2283"/>
                  <a:pt x="2464667" y="7204"/>
                  <a:pt x="2644185" y="0"/>
                </a:cubicBezTo>
                <a:cubicBezTo>
                  <a:pt x="2823703" y="-7204"/>
                  <a:pt x="2941804" y="36897"/>
                  <a:pt x="3198034" y="0"/>
                </a:cubicBezTo>
                <a:cubicBezTo>
                  <a:pt x="3454264" y="-36897"/>
                  <a:pt x="3958343" y="44438"/>
                  <a:pt x="4168760" y="0"/>
                </a:cubicBezTo>
                <a:cubicBezTo>
                  <a:pt x="4205393" y="-7864"/>
                  <a:pt x="4225413" y="6653"/>
                  <a:pt x="4247416" y="0"/>
                </a:cubicBezTo>
                <a:cubicBezTo>
                  <a:pt x="4330385" y="-4651"/>
                  <a:pt x="4358892" y="4670"/>
                  <a:pt x="4420308" y="0"/>
                </a:cubicBezTo>
                <a:cubicBezTo>
                  <a:pt x="4601363" y="-24418"/>
                  <a:pt x="4748971" y="40769"/>
                  <a:pt x="4899512" y="0"/>
                </a:cubicBezTo>
                <a:cubicBezTo>
                  <a:pt x="5050053" y="-40769"/>
                  <a:pt x="5250936" y="29463"/>
                  <a:pt x="5378716" y="0"/>
                </a:cubicBezTo>
                <a:cubicBezTo>
                  <a:pt x="5506496" y="-29463"/>
                  <a:pt x="5676211" y="44408"/>
                  <a:pt x="5896256" y="0"/>
                </a:cubicBezTo>
                <a:cubicBezTo>
                  <a:pt x="6116301" y="-44408"/>
                  <a:pt x="6224097" y="19760"/>
                  <a:pt x="6337123" y="0"/>
                </a:cubicBezTo>
                <a:cubicBezTo>
                  <a:pt x="6385854" y="-1020"/>
                  <a:pt x="6513851" y="1516"/>
                  <a:pt x="6567878" y="0"/>
                </a:cubicBezTo>
                <a:cubicBezTo>
                  <a:pt x="6679775" y="-5249"/>
                  <a:pt x="6877300" y="44357"/>
                  <a:pt x="7009076" y="0"/>
                </a:cubicBezTo>
                <a:cubicBezTo>
                  <a:pt x="7140852" y="-44357"/>
                  <a:pt x="7352530" y="54120"/>
                  <a:pt x="7506598" y="0"/>
                </a:cubicBezTo>
                <a:cubicBezTo>
                  <a:pt x="7653815" y="-7072"/>
                  <a:pt x="7769766" y="18975"/>
                  <a:pt x="7919352" y="0"/>
                </a:cubicBezTo>
                <a:cubicBezTo>
                  <a:pt x="8068938" y="-18975"/>
                  <a:pt x="8276658" y="41514"/>
                  <a:pt x="8478399" y="0"/>
                </a:cubicBezTo>
                <a:cubicBezTo>
                  <a:pt x="8680140" y="-41514"/>
                  <a:pt x="8761614" y="41234"/>
                  <a:pt x="8964299" y="0"/>
                </a:cubicBezTo>
                <a:cubicBezTo>
                  <a:pt x="9166984" y="-41234"/>
                  <a:pt x="9344815" y="18146"/>
                  <a:pt x="9486772" y="0"/>
                </a:cubicBezTo>
                <a:cubicBezTo>
                  <a:pt x="9628729" y="-18146"/>
                  <a:pt x="9870212" y="8731"/>
                  <a:pt x="9972673" y="0"/>
                </a:cubicBezTo>
                <a:cubicBezTo>
                  <a:pt x="10075134" y="-8731"/>
                  <a:pt x="10227817" y="8570"/>
                  <a:pt x="10385427" y="0"/>
                </a:cubicBezTo>
                <a:cubicBezTo>
                  <a:pt x="10543037" y="-8570"/>
                  <a:pt x="10796908" y="82720"/>
                  <a:pt x="11163912" y="0"/>
                </a:cubicBezTo>
                <a:cubicBezTo>
                  <a:pt x="11073328" y="32825"/>
                  <a:pt x="10936196" y="81175"/>
                  <a:pt x="10839800" y="110268"/>
                </a:cubicBezTo>
                <a:cubicBezTo>
                  <a:pt x="10857698" y="143788"/>
                  <a:pt x="10872429" y="136613"/>
                  <a:pt x="10886548" y="135167"/>
                </a:cubicBezTo>
                <a:cubicBezTo>
                  <a:pt x="10973122" y="137324"/>
                  <a:pt x="11075678" y="90534"/>
                  <a:pt x="11167027" y="71140"/>
                </a:cubicBezTo>
                <a:cubicBezTo>
                  <a:pt x="11188832" y="62130"/>
                  <a:pt x="11211771" y="63231"/>
                  <a:pt x="11223123" y="88926"/>
                </a:cubicBezTo>
                <a:cubicBezTo>
                  <a:pt x="11237997" y="124653"/>
                  <a:pt x="11218359" y="143798"/>
                  <a:pt x="11195075" y="163624"/>
                </a:cubicBezTo>
                <a:cubicBezTo>
                  <a:pt x="11153291" y="195060"/>
                  <a:pt x="11110776" y="187884"/>
                  <a:pt x="11073535" y="192081"/>
                </a:cubicBezTo>
                <a:cubicBezTo>
                  <a:pt x="10970570" y="201094"/>
                  <a:pt x="10894329" y="263685"/>
                  <a:pt x="10883431" y="373490"/>
                </a:cubicBezTo>
                <a:cubicBezTo>
                  <a:pt x="10970460" y="322108"/>
                  <a:pt x="11081913" y="393031"/>
                  <a:pt x="11170144" y="352147"/>
                </a:cubicBezTo>
                <a:cubicBezTo>
                  <a:pt x="11190817" y="341604"/>
                  <a:pt x="11235444" y="364404"/>
                  <a:pt x="11220007" y="394833"/>
                </a:cubicBezTo>
                <a:cubicBezTo>
                  <a:pt x="11201717" y="422691"/>
                  <a:pt x="11178138" y="461066"/>
                  <a:pt x="11238706" y="451746"/>
                </a:cubicBezTo>
                <a:cubicBezTo>
                  <a:pt x="11293611" y="447496"/>
                  <a:pt x="11319560" y="411218"/>
                  <a:pt x="11322850" y="359261"/>
                </a:cubicBezTo>
                <a:cubicBezTo>
                  <a:pt x="11327358" y="333810"/>
                  <a:pt x="11370219" y="314616"/>
                  <a:pt x="11394528" y="334363"/>
                </a:cubicBezTo>
                <a:cubicBezTo>
                  <a:pt x="11421729" y="341779"/>
                  <a:pt x="11416617" y="391041"/>
                  <a:pt x="11416343" y="416175"/>
                </a:cubicBezTo>
                <a:cubicBezTo>
                  <a:pt x="11421604" y="474564"/>
                  <a:pt x="11399207" y="499124"/>
                  <a:pt x="11350899" y="505100"/>
                </a:cubicBezTo>
                <a:cubicBezTo>
                  <a:pt x="11297639" y="526117"/>
                  <a:pt x="11240217" y="542649"/>
                  <a:pt x="11176377" y="558457"/>
                </a:cubicBezTo>
                <a:cubicBezTo>
                  <a:pt x="11246100" y="605541"/>
                  <a:pt x="11300347" y="593852"/>
                  <a:pt x="11363363" y="558457"/>
                </a:cubicBezTo>
                <a:cubicBezTo>
                  <a:pt x="11430384" y="525290"/>
                  <a:pt x="11522204" y="478427"/>
                  <a:pt x="11578397" y="522886"/>
                </a:cubicBezTo>
                <a:cubicBezTo>
                  <a:pt x="11666540" y="583542"/>
                  <a:pt x="11727601" y="553357"/>
                  <a:pt x="11805898" y="533557"/>
                </a:cubicBezTo>
                <a:cubicBezTo>
                  <a:pt x="11949503" y="513183"/>
                  <a:pt x="11892470" y="477454"/>
                  <a:pt x="12020933" y="462416"/>
                </a:cubicBezTo>
                <a:cubicBezTo>
                  <a:pt x="12097890" y="443887"/>
                  <a:pt x="12150357" y="441333"/>
                  <a:pt x="12239084" y="465974"/>
                </a:cubicBezTo>
                <a:cubicBezTo>
                  <a:pt x="11867663" y="655623"/>
                  <a:pt x="11651224" y="653464"/>
                  <a:pt x="11272987" y="910604"/>
                </a:cubicBezTo>
                <a:cubicBezTo>
                  <a:pt x="11292261" y="933337"/>
                  <a:pt x="11302017" y="923989"/>
                  <a:pt x="11319734" y="921275"/>
                </a:cubicBezTo>
                <a:cubicBezTo>
                  <a:pt x="11352732" y="915797"/>
                  <a:pt x="11380703" y="911368"/>
                  <a:pt x="11382063" y="949732"/>
                </a:cubicBezTo>
                <a:cubicBezTo>
                  <a:pt x="11388369" y="983734"/>
                  <a:pt x="11364282" y="1007283"/>
                  <a:pt x="11335315" y="1006645"/>
                </a:cubicBezTo>
                <a:cubicBezTo>
                  <a:pt x="11248688" y="1023374"/>
                  <a:pt x="11170204" y="1062199"/>
                  <a:pt x="11082884" y="1113356"/>
                </a:cubicBezTo>
                <a:cubicBezTo>
                  <a:pt x="11045976" y="1132804"/>
                  <a:pt x="11001538" y="1158449"/>
                  <a:pt x="11020556" y="1220067"/>
                </a:cubicBezTo>
                <a:cubicBezTo>
                  <a:pt x="11049628" y="1237671"/>
                  <a:pt x="11075880" y="1212290"/>
                  <a:pt x="11098466" y="1209397"/>
                </a:cubicBezTo>
                <a:cubicBezTo>
                  <a:pt x="11119405" y="1206300"/>
                  <a:pt x="11180084" y="1217690"/>
                  <a:pt x="11167027" y="1230739"/>
                </a:cubicBezTo>
                <a:cubicBezTo>
                  <a:pt x="11087895" y="1264078"/>
                  <a:pt x="11224642" y="1363340"/>
                  <a:pt x="11138981" y="1365907"/>
                </a:cubicBezTo>
                <a:cubicBezTo>
                  <a:pt x="11026557" y="1388075"/>
                  <a:pt x="10909276" y="1537717"/>
                  <a:pt x="10780589" y="1540201"/>
                </a:cubicBezTo>
                <a:cubicBezTo>
                  <a:pt x="10759257" y="1538357"/>
                  <a:pt x="10750727" y="1576265"/>
                  <a:pt x="10749425" y="1597114"/>
                </a:cubicBezTo>
                <a:cubicBezTo>
                  <a:pt x="10754570" y="1630204"/>
                  <a:pt x="10768881" y="1631544"/>
                  <a:pt x="10793054" y="1636242"/>
                </a:cubicBezTo>
                <a:cubicBezTo>
                  <a:pt x="10823133" y="1631278"/>
                  <a:pt x="10858130" y="1597304"/>
                  <a:pt x="10908363" y="1657584"/>
                </a:cubicBezTo>
                <a:cubicBezTo>
                  <a:pt x="10818745" y="1697253"/>
                  <a:pt x="10746220" y="1725564"/>
                  <a:pt x="10746308" y="1849665"/>
                </a:cubicBezTo>
                <a:cubicBezTo>
                  <a:pt x="10741728" y="1876338"/>
                  <a:pt x="10707227" y="1894375"/>
                  <a:pt x="10687095" y="1903022"/>
                </a:cubicBezTo>
                <a:cubicBezTo>
                  <a:pt x="10641588" y="1913249"/>
                  <a:pt x="10609726" y="1939895"/>
                  <a:pt x="10584253" y="1984833"/>
                </a:cubicBezTo>
                <a:cubicBezTo>
                  <a:pt x="10587436" y="1996378"/>
                  <a:pt x="10581164" y="2007430"/>
                  <a:pt x="10584253" y="2013289"/>
                </a:cubicBezTo>
                <a:cubicBezTo>
                  <a:pt x="10593679" y="2120452"/>
                  <a:pt x="10651602" y="2133895"/>
                  <a:pt x="10721376" y="2102215"/>
                </a:cubicBezTo>
                <a:cubicBezTo>
                  <a:pt x="10796045" y="2091204"/>
                  <a:pt x="10880392" y="2037934"/>
                  <a:pt x="10970693" y="2077316"/>
                </a:cubicBezTo>
                <a:cubicBezTo>
                  <a:pt x="10856758" y="2097554"/>
                  <a:pt x="10748806" y="2129901"/>
                  <a:pt x="10602951" y="2208927"/>
                </a:cubicBezTo>
                <a:cubicBezTo>
                  <a:pt x="10933709" y="2141788"/>
                  <a:pt x="11312831" y="2027907"/>
                  <a:pt x="11793433" y="1892350"/>
                </a:cubicBezTo>
                <a:cubicBezTo>
                  <a:pt x="11785094" y="1955778"/>
                  <a:pt x="11744446" y="1963127"/>
                  <a:pt x="11718638" y="1974162"/>
                </a:cubicBezTo>
                <a:cubicBezTo>
                  <a:pt x="11536743" y="2053176"/>
                  <a:pt x="11474827" y="2109127"/>
                  <a:pt x="11301035" y="2191142"/>
                </a:cubicBezTo>
                <a:cubicBezTo>
                  <a:pt x="11247006" y="2226551"/>
                  <a:pt x="11218232" y="2257726"/>
                  <a:pt x="11182610" y="2326310"/>
                </a:cubicBezTo>
                <a:cubicBezTo>
                  <a:pt x="11167046" y="2393358"/>
                  <a:pt x="11128510" y="2424969"/>
                  <a:pt x="11057951" y="2401008"/>
                </a:cubicBezTo>
                <a:cubicBezTo>
                  <a:pt x="11015322" y="2395958"/>
                  <a:pt x="10949947" y="2395247"/>
                  <a:pt x="10883431" y="2401008"/>
                </a:cubicBezTo>
                <a:cubicBezTo>
                  <a:pt x="10818736" y="2405523"/>
                  <a:pt x="10739202" y="2488430"/>
                  <a:pt x="10758774" y="2518391"/>
                </a:cubicBezTo>
                <a:cubicBezTo>
                  <a:pt x="10784494" y="2586226"/>
                  <a:pt x="10843030" y="2546077"/>
                  <a:pt x="10886548" y="2543290"/>
                </a:cubicBezTo>
                <a:cubicBezTo>
                  <a:pt x="10940024" y="2537378"/>
                  <a:pt x="11035277" y="2519607"/>
                  <a:pt x="11036136" y="2525505"/>
                </a:cubicBezTo>
                <a:cubicBezTo>
                  <a:pt x="11065971" y="2675259"/>
                  <a:pt x="11163721" y="2568337"/>
                  <a:pt x="11204424" y="2564632"/>
                </a:cubicBezTo>
                <a:cubicBezTo>
                  <a:pt x="11251884" y="2562778"/>
                  <a:pt x="11302024" y="2544624"/>
                  <a:pt x="11360248" y="2532619"/>
                </a:cubicBezTo>
                <a:cubicBezTo>
                  <a:pt x="11438672" y="2518942"/>
                  <a:pt x="11479327" y="2544206"/>
                  <a:pt x="11547234" y="2553961"/>
                </a:cubicBezTo>
                <a:cubicBezTo>
                  <a:pt x="11594796" y="2568510"/>
                  <a:pt x="11580136" y="2649526"/>
                  <a:pt x="11606447" y="2692685"/>
                </a:cubicBezTo>
                <a:cubicBezTo>
                  <a:pt x="11612634" y="2703876"/>
                  <a:pt x="11617656" y="2703545"/>
                  <a:pt x="11625145" y="2703358"/>
                </a:cubicBezTo>
                <a:cubicBezTo>
                  <a:pt x="11642824" y="2980083"/>
                  <a:pt x="11971276" y="2911838"/>
                  <a:pt x="11971070" y="2923893"/>
                </a:cubicBezTo>
                <a:cubicBezTo>
                  <a:pt x="11998465" y="2943307"/>
                  <a:pt x="12037292" y="2895980"/>
                  <a:pt x="12067680" y="2941679"/>
                </a:cubicBezTo>
                <a:cubicBezTo>
                  <a:pt x="11920713" y="3130050"/>
                  <a:pt x="11720260" y="3159726"/>
                  <a:pt x="11497371" y="3329397"/>
                </a:cubicBezTo>
                <a:cubicBezTo>
                  <a:pt x="11657734" y="3386122"/>
                  <a:pt x="11765199" y="3212797"/>
                  <a:pt x="11880694" y="3229800"/>
                </a:cubicBezTo>
                <a:cubicBezTo>
                  <a:pt x="11943567" y="3284132"/>
                  <a:pt x="11779886" y="3350550"/>
                  <a:pt x="11933672" y="3393424"/>
                </a:cubicBezTo>
                <a:cubicBezTo>
                  <a:pt x="11868661" y="3427508"/>
                  <a:pt x="11799674" y="3473340"/>
                  <a:pt x="11752919" y="3539263"/>
                </a:cubicBezTo>
                <a:cubicBezTo>
                  <a:pt x="11667933" y="3642359"/>
                  <a:pt x="11645336" y="3712285"/>
                  <a:pt x="11687473" y="3827384"/>
                </a:cubicBezTo>
                <a:cubicBezTo>
                  <a:pt x="11723180" y="3917139"/>
                  <a:pt x="11743019" y="3984029"/>
                  <a:pt x="11718638" y="4090606"/>
                </a:cubicBezTo>
                <a:cubicBezTo>
                  <a:pt x="11700569" y="4154938"/>
                  <a:pt x="11705917" y="4201530"/>
                  <a:pt x="11796548" y="4172417"/>
                </a:cubicBezTo>
                <a:cubicBezTo>
                  <a:pt x="11898508" y="4134091"/>
                  <a:pt x="11937961" y="4215168"/>
                  <a:pt x="11908740" y="4321814"/>
                </a:cubicBezTo>
                <a:cubicBezTo>
                  <a:pt x="11898200" y="4399710"/>
                  <a:pt x="11908179" y="4425957"/>
                  <a:pt x="11977304" y="4414298"/>
                </a:cubicBezTo>
                <a:cubicBezTo>
                  <a:pt x="12039750" y="4393174"/>
                  <a:pt x="12116955" y="4372213"/>
                  <a:pt x="12217269" y="4378727"/>
                </a:cubicBezTo>
                <a:cubicBezTo>
                  <a:pt x="12124570" y="4554511"/>
                  <a:pt x="11973962" y="4456576"/>
                  <a:pt x="11896276" y="4613492"/>
                </a:cubicBezTo>
                <a:cubicBezTo>
                  <a:pt x="12001824" y="4610552"/>
                  <a:pt x="12077497" y="4607482"/>
                  <a:pt x="12154939" y="4585035"/>
                </a:cubicBezTo>
                <a:cubicBezTo>
                  <a:pt x="12176869" y="4568273"/>
                  <a:pt x="12212449" y="4559935"/>
                  <a:pt x="12239084" y="4602821"/>
                </a:cubicBezTo>
                <a:cubicBezTo>
                  <a:pt x="12263471" y="4648257"/>
                  <a:pt x="12216955" y="4670931"/>
                  <a:pt x="12192338" y="4677519"/>
                </a:cubicBezTo>
                <a:cubicBezTo>
                  <a:pt x="12111802" y="4699101"/>
                  <a:pt x="12055003" y="4741676"/>
                  <a:pt x="12002234" y="4805572"/>
                </a:cubicBezTo>
                <a:cubicBezTo>
                  <a:pt x="11869350" y="4930767"/>
                  <a:pt x="11718679" y="5035981"/>
                  <a:pt x="11609562" y="5154163"/>
                </a:cubicBezTo>
                <a:cubicBezTo>
                  <a:pt x="11760765" y="5110407"/>
                  <a:pt x="11884984" y="5014852"/>
                  <a:pt x="11989769" y="4994096"/>
                </a:cubicBezTo>
                <a:cubicBezTo>
                  <a:pt x="11860545" y="5141061"/>
                  <a:pt x="11715793" y="5218593"/>
                  <a:pt x="11590864" y="5353359"/>
                </a:cubicBezTo>
                <a:cubicBezTo>
                  <a:pt x="11545625" y="5384719"/>
                  <a:pt x="11501851" y="5412286"/>
                  <a:pt x="11503604" y="5474298"/>
                </a:cubicBezTo>
                <a:cubicBezTo>
                  <a:pt x="11505215" y="5629230"/>
                  <a:pt x="11430292" y="5683295"/>
                  <a:pt x="11322850" y="5769533"/>
                </a:cubicBezTo>
                <a:cubicBezTo>
                  <a:pt x="11330791" y="5783246"/>
                  <a:pt x="11328732" y="5793854"/>
                  <a:pt x="11332198" y="5801546"/>
                </a:cubicBezTo>
                <a:cubicBezTo>
                  <a:pt x="11424241" y="5803481"/>
                  <a:pt x="11443413" y="5713955"/>
                  <a:pt x="11537885" y="5755305"/>
                </a:cubicBezTo>
                <a:cubicBezTo>
                  <a:pt x="11464454" y="5860429"/>
                  <a:pt x="11382121" y="5950661"/>
                  <a:pt x="11269870" y="6004298"/>
                </a:cubicBezTo>
                <a:cubicBezTo>
                  <a:pt x="11202090" y="6042428"/>
                  <a:pt x="11091887" y="6085552"/>
                  <a:pt x="10992507" y="6196378"/>
                </a:cubicBezTo>
                <a:cubicBezTo>
                  <a:pt x="11068752" y="6206848"/>
                  <a:pt x="11143366" y="6192359"/>
                  <a:pt x="11188844" y="6167923"/>
                </a:cubicBezTo>
                <a:cubicBezTo>
                  <a:pt x="11303691" y="6132226"/>
                  <a:pt x="11372219" y="6066894"/>
                  <a:pt x="11459973" y="6057654"/>
                </a:cubicBezTo>
                <a:cubicBezTo>
                  <a:pt x="11498218" y="6049005"/>
                  <a:pt x="11529204" y="6029390"/>
                  <a:pt x="11553467" y="6100338"/>
                </a:cubicBezTo>
                <a:cubicBezTo>
                  <a:pt x="11440307" y="6126963"/>
                  <a:pt x="11379468" y="6212061"/>
                  <a:pt x="11297918" y="6281747"/>
                </a:cubicBezTo>
                <a:cubicBezTo>
                  <a:pt x="11251525" y="6326365"/>
                  <a:pt x="11215797" y="6388672"/>
                  <a:pt x="11151445" y="6367117"/>
                </a:cubicBezTo>
                <a:cubicBezTo>
                  <a:pt x="11106527" y="6355880"/>
                  <a:pt x="11081864" y="6389861"/>
                  <a:pt x="11092232" y="6431143"/>
                </a:cubicBezTo>
                <a:cubicBezTo>
                  <a:pt x="11113202" y="6573417"/>
                  <a:pt x="11044298" y="6621589"/>
                  <a:pt x="10923945" y="6658795"/>
                </a:cubicBezTo>
                <a:cubicBezTo>
                  <a:pt x="10800285" y="6703598"/>
                  <a:pt x="10636489" y="6788647"/>
                  <a:pt x="10537507" y="6857990"/>
                </a:cubicBezTo>
                <a:cubicBezTo>
                  <a:pt x="10379722" y="6889532"/>
                  <a:pt x="10211773" y="6820213"/>
                  <a:pt x="10092974" y="6857990"/>
                </a:cubicBezTo>
                <a:cubicBezTo>
                  <a:pt x="9974175" y="6895767"/>
                  <a:pt x="9824583" y="6825452"/>
                  <a:pt x="9678749" y="6857990"/>
                </a:cubicBezTo>
                <a:cubicBezTo>
                  <a:pt x="9532915" y="6890528"/>
                  <a:pt x="9374819" y="6852834"/>
                  <a:pt x="9173598" y="6857990"/>
                </a:cubicBezTo>
                <a:cubicBezTo>
                  <a:pt x="8972377" y="6863146"/>
                  <a:pt x="8905482" y="6828955"/>
                  <a:pt x="8638137" y="6857990"/>
                </a:cubicBezTo>
                <a:cubicBezTo>
                  <a:pt x="8370792" y="6887025"/>
                  <a:pt x="8247221" y="6819827"/>
                  <a:pt x="8132986" y="6857990"/>
                </a:cubicBezTo>
                <a:cubicBezTo>
                  <a:pt x="8018751" y="6896153"/>
                  <a:pt x="7758703" y="6836988"/>
                  <a:pt x="7506598" y="6857990"/>
                </a:cubicBezTo>
                <a:cubicBezTo>
                  <a:pt x="7334296" y="6876987"/>
                  <a:pt x="7177262" y="6816440"/>
                  <a:pt x="7046625" y="6857990"/>
                </a:cubicBezTo>
                <a:cubicBezTo>
                  <a:pt x="6915988" y="6899540"/>
                  <a:pt x="6740646" y="6849449"/>
                  <a:pt x="6567878" y="6857990"/>
                </a:cubicBezTo>
                <a:cubicBezTo>
                  <a:pt x="6464716" y="6866232"/>
                  <a:pt x="6410524" y="6833058"/>
                  <a:pt x="6337123" y="6857990"/>
                </a:cubicBezTo>
                <a:cubicBezTo>
                  <a:pt x="6108264" y="6878638"/>
                  <a:pt x="6094279" y="6829729"/>
                  <a:pt x="5877087" y="6857990"/>
                </a:cubicBezTo>
                <a:cubicBezTo>
                  <a:pt x="5659895" y="6886251"/>
                  <a:pt x="5565796" y="6822225"/>
                  <a:pt x="5397884" y="6857990"/>
                </a:cubicBezTo>
                <a:cubicBezTo>
                  <a:pt x="5229972" y="6893755"/>
                  <a:pt x="5087009" y="6837471"/>
                  <a:pt x="4976184" y="6857990"/>
                </a:cubicBezTo>
                <a:cubicBezTo>
                  <a:pt x="4865359" y="6878509"/>
                  <a:pt x="4550729" y="6792477"/>
                  <a:pt x="4420308" y="6857990"/>
                </a:cubicBezTo>
                <a:cubicBezTo>
                  <a:pt x="4382993" y="6870928"/>
                  <a:pt x="4285743" y="6855023"/>
                  <a:pt x="4247416" y="6857990"/>
                </a:cubicBezTo>
                <a:cubicBezTo>
                  <a:pt x="4214600" y="6865231"/>
                  <a:pt x="4189969" y="6853895"/>
                  <a:pt x="4168760" y="6857990"/>
                </a:cubicBezTo>
                <a:cubicBezTo>
                  <a:pt x="3935598" y="6879436"/>
                  <a:pt x="3874517" y="6822914"/>
                  <a:pt x="3614910" y="6857990"/>
                </a:cubicBezTo>
                <a:cubicBezTo>
                  <a:pt x="3355303" y="6893066"/>
                  <a:pt x="3125463" y="6788040"/>
                  <a:pt x="2977686" y="6857990"/>
                </a:cubicBezTo>
                <a:cubicBezTo>
                  <a:pt x="2829909" y="6927940"/>
                  <a:pt x="2641158" y="6852409"/>
                  <a:pt x="2340461" y="6857990"/>
                </a:cubicBezTo>
                <a:cubicBezTo>
                  <a:pt x="2039765" y="6863571"/>
                  <a:pt x="1831468" y="6855973"/>
                  <a:pt x="1703236" y="6857990"/>
                </a:cubicBezTo>
                <a:cubicBezTo>
                  <a:pt x="1575005" y="6860007"/>
                  <a:pt x="1189450" y="6802284"/>
                  <a:pt x="1024324" y="6857990"/>
                </a:cubicBezTo>
                <a:cubicBezTo>
                  <a:pt x="859198" y="6913696"/>
                  <a:pt x="505997" y="6761012"/>
                  <a:pt x="0" y="6857990"/>
                </a:cubicBezTo>
                <a:cubicBezTo>
                  <a:pt x="-12785" y="6605337"/>
                  <a:pt x="16663" y="6368929"/>
                  <a:pt x="0" y="6217911"/>
                </a:cubicBezTo>
                <a:cubicBezTo>
                  <a:pt x="-16663" y="6066893"/>
                  <a:pt x="36011" y="5957759"/>
                  <a:pt x="0" y="5783572"/>
                </a:cubicBezTo>
                <a:cubicBezTo>
                  <a:pt x="-36011" y="5609385"/>
                  <a:pt x="38774" y="5400793"/>
                  <a:pt x="0" y="5280652"/>
                </a:cubicBezTo>
                <a:cubicBezTo>
                  <a:pt x="-38774" y="5160511"/>
                  <a:pt x="28274" y="4946442"/>
                  <a:pt x="0" y="4709153"/>
                </a:cubicBezTo>
                <a:cubicBezTo>
                  <a:pt x="-28274" y="4471864"/>
                  <a:pt x="57206" y="4388469"/>
                  <a:pt x="0" y="4206234"/>
                </a:cubicBezTo>
                <a:cubicBezTo>
                  <a:pt x="-57206" y="4023999"/>
                  <a:pt x="38946" y="3886099"/>
                  <a:pt x="0" y="3703315"/>
                </a:cubicBezTo>
                <a:cubicBezTo>
                  <a:pt x="-38946" y="3520531"/>
                  <a:pt x="12971" y="3284390"/>
                  <a:pt x="0" y="3063236"/>
                </a:cubicBezTo>
                <a:cubicBezTo>
                  <a:pt x="-12971" y="2842082"/>
                  <a:pt x="43657" y="2822525"/>
                  <a:pt x="0" y="2697476"/>
                </a:cubicBezTo>
                <a:cubicBezTo>
                  <a:pt x="-43657" y="2572427"/>
                  <a:pt x="1484" y="2289690"/>
                  <a:pt x="0" y="2125977"/>
                </a:cubicBezTo>
                <a:cubicBezTo>
                  <a:pt x="-1484" y="1962264"/>
                  <a:pt x="74850" y="1712289"/>
                  <a:pt x="0" y="1485898"/>
                </a:cubicBezTo>
                <a:cubicBezTo>
                  <a:pt x="-74850" y="1259507"/>
                  <a:pt x="23431" y="1212294"/>
                  <a:pt x="0" y="1120138"/>
                </a:cubicBezTo>
                <a:cubicBezTo>
                  <a:pt x="-23431" y="1027982"/>
                  <a:pt x="23294" y="847156"/>
                  <a:pt x="0" y="685799"/>
                </a:cubicBezTo>
                <a:cubicBezTo>
                  <a:pt x="-23294" y="524442"/>
                  <a:pt x="25633" y="2381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154306590"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62683" h="6858000">
                        <a:moveTo>
                          <a:pt x="0" y="0"/>
                        </a:moveTo>
                        <a:lnTo>
                          <a:pt x="4038600" y="0"/>
                        </a:lnTo>
                        <a:lnTo>
                          <a:pt x="4114800" y="0"/>
                        </a:lnTo>
                        <a:lnTo>
                          <a:pt x="4282294" y="0"/>
                        </a:lnTo>
                        <a:lnTo>
                          <a:pt x="6139260" y="0"/>
                        </a:lnTo>
                        <a:lnTo>
                          <a:pt x="6362810" y="0"/>
                        </a:lnTo>
                        <a:lnTo>
                          <a:pt x="7272221" y="0"/>
                        </a:lnTo>
                        <a:lnTo>
                          <a:pt x="10815342" y="0"/>
                        </a:lnTo>
                        <a:cubicBezTo>
                          <a:pt x="10709672" y="35571"/>
                          <a:pt x="10607020" y="78255"/>
                          <a:pt x="10501350" y="110269"/>
                        </a:cubicBezTo>
                        <a:cubicBezTo>
                          <a:pt x="10516447" y="145839"/>
                          <a:pt x="10531542" y="138725"/>
                          <a:pt x="10546639" y="135168"/>
                        </a:cubicBezTo>
                        <a:cubicBezTo>
                          <a:pt x="10637212" y="120941"/>
                          <a:pt x="10730806" y="110269"/>
                          <a:pt x="10818360" y="71141"/>
                        </a:cubicBezTo>
                        <a:cubicBezTo>
                          <a:pt x="10839496" y="64027"/>
                          <a:pt x="10863648" y="64027"/>
                          <a:pt x="10872705" y="88927"/>
                        </a:cubicBezTo>
                        <a:cubicBezTo>
                          <a:pt x="10887801" y="124497"/>
                          <a:pt x="10866668" y="145839"/>
                          <a:pt x="10845532" y="163625"/>
                        </a:cubicBezTo>
                        <a:cubicBezTo>
                          <a:pt x="10809304" y="195638"/>
                          <a:pt x="10767036" y="188525"/>
                          <a:pt x="10727787" y="192082"/>
                        </a:cubicBezTo>
                        <a:cubicBezTo>
                          <a:pt x="10619098" y="209867"/>
                          <a:pt x="10567772" y="259665"/>
                          <a:pt x="10543619" y="373491"/>
                        </a:cubicBezTo>
                        <a:cubicBezTo>
                          <a:pt x="10637212" y="327250"/>
                          <a:pt x="10730806" y="384162"/>
                          <a:pt x="10821380" y="352148"/>
                        </a:cubicBezTo>
                        <a:cubicBezTo>
                          <a:pt x="10845532" y="345034"/>
                          <a:pt x="10881763" y="355706"/>
                          <a:pt x="10869686" y="394834"/>
                        </a:cubicBezTo>
                        <a:cubicBezTo>
                          <a:pt x="10857610" y="430405"/>
                          <a:pt x="10818360" y="458860"/>
                          <a:pt x="10887801" y="451747"/>
                        </a:cubicBezTo>
                        <a:cubicBezTo>
                          <a:pt x="10939127" y="448189"/>
                          <a:pt x="10954222" y="405504"/>
                          <a:pt x="10969318" y="359262"/>
                        </a:cubicBezTo>
                        <a:cubicBezTo>
                          <a:pt x="10981394" y="334364"/>
                          <a:pt x="11014605" y="320135"/>
                          <a:pt x="11038758" y="334364"/>
                        </a:cubicBezTo>
                        <a:cubicBezTo>
                          <a:pt x="11068949" y="348592"/>
                          <a:pt x="11059892" y="387720"/>
                          <a:pt x="11059892" y="416176"/>
                        </a:cubicBezTo>
                        <a:cubicBezTo>
                          <a:pt x="11062912" y="469532"/>
                          <a:pt x="11038758" y="494431"/>
                          <a:pt x="10996491" y="505101"/>
                        </a:cubicBezTo>
                        <a:cubicBezTo>
                          <a:pt x="10945164" y="519330"/>
                          <a:pt x="10893840" y="537116"/>
                          <a:pt x="10827418" y="558458"/>
                        </a:cubicBezTo>
                        <a:cubicBezTo>
                          <a:pt x="10899878" y="594028"/>
                          <a:pt x="10954222" y="586915"/>
                          <a:pt x="11008566" y="558458"/>
                        </a:cubicBezTo>
                        <a:cubicBezTo>
                          <a:pt x="11074988" y="526444"/>
                          <a:pt x="11162542" y="483759"/>
                          <a:pt x="11216886" y="522887"/>
                        </a:cubicBezTo>
                        <a:cubicBezTo>
                          <a:pt x="11298403" y="579800"/>
                          <a:pt x="11364824" y="544229"/>
                          <a:pt x="11437284" y="533558"/>
                        </a:cubicBezTo>
                        <a:cubicBezTo>
                          <a:pt x="11588242" y="512216"/>
                          <a:pt x="11494648" y="480203"/>
                          <a:pt x="11645605" y="462417"/>
                        </a:cubicBezTo>
                        <a:cubicBezTo>
                          <a:pt x="11705988" y="455303"/>
                          <a:pt x="11769390" y="426847"/>
                          <a:pt x="11856944" y="465975"/>
                        </a:cubicBezTo>
                        <a:cubicBezTo>
                          <a:pt x="11461437" y="672284"/>
                          <a:pt x="11274250" y="658055"/>
                          <a:pt x="10921012" y="910606"/>
                        </a:cubicBezTo>
                        <a:cubicBezTo>
                          <a:pt x="10936107" y="935506"/>
                          <a:pt x="10951202" y="924835"/>
                          <a:pt x="10966299" y="921277"/>
                        </a:cubicBezTo>
                        <a:cubicBezTo>
                          <a:pt x="10990452" y="917720"/>
                          <a:pt x="11020644" y="903491"/>
                          <a:pt x="11026682" y="949734"/>
                        </a:cubicBezTo>
                        <a:cubicBezTo>
                          <a:pt x="11029702" y="985305"/>
                          <a:pt x="11011585" y="1003089"/>
                          <a:pt x="10981394" y="1006647"/>
                        </a:cubicBezTo>
                        <a:cubicBezTo>
                          <a:pt x="10893840" y="1020875"/>
                          <a:pt x="10815342" y="1070674"/>
                          <a:pt x="10736844" y="1113358"/>
                        </a:cubicBezTo>
                        <a:cubicBezTo>
                          <a:pt x="10700615" y="1131144"/>
                          <a:pt x="10661366" y="1156043"/>
                          <a:pt x="10676462" y="1220069"/>
                        </a:cubicBezTo>
                        <a:cubicBezTo>
                          <a:pt x="10706652" y="1237855"/>
                          <a:pt x="10727787" y="1212955"/>
                          <a:pt x="10751940" y="1209399"/>
                        </a:cubicBezTo>
                        <a:cubicBezTo>
                          <a:pt x="10776093" y="1205842"/>
                          <a:pt x="10833457" y="1220069"/>
                          <a:pt x="10818360" y="1230741"/>
                        </a:cubicBezTo>
                        <a:cubicBezTo>
                          <a:pt x="10748920" y="1269868"/>
                          <a:pt x="10875724" y="1365909"/>
                          <a:pt x="10791190" y="1365909"/>
                        </a:cubicBezTo>
                        <a:cubicBezTo>
                          <a:pt x="10652309" y="1365909"/>
                          <a:pt x="10576830" y="1536647"/>
                          <a:pt x="10443988" y="1540204"/>
                        </a:cubicBezTo>
                        <a:cubicBezTo>
                          <a:pt x="10422854" y="1540204"/>
                          <a:pt x="10413797" y="1572219"/>
                          <a:pt x="10413797" y="1597117"/>
                        </a:cubicBezTo>
                        <a:cubicBezTo>
                          <a:pt x="10413797" y="1629132"/>
                          <a:pt x="10434930" y="1632688"/>
                          <a:pt x="10456064" y="1636245"/>
                        </a:cubicBezTo>
                        <a:cubicBezTo>
                          <a:pt x="10489275" y="1639802"/>
                          <a:pt x="10525504" y="1597117"/>
                          <a:pt x="10567772" y="1657587"/>
                        </a:cubicBezTo>
                        <a:cubicBezTo>
                          <a:pt x="10489275" y="1693158"/>
                          <a:pt x="10407758" y="1728729"/>
                          <a:pt x="10410777" y="1849668"/>
                        </a:cubicBezTo>
                        <a:cubicBezTo>
                          <a:pt x="10410777" y="1881683"/>
                          <a:pt x="10377566" y="1895910"/>
                          <a:pt x="10353413" y="1903025"/>
                        </a:cubicBezTo>
                        <a:cubicBezTo>
                          <a:pt x="10311146" y="1917252"/>
                          <a:pt x="10277935" y="1938595"/>
                          <a:pt x="10253782" y="1984836"/>
                        </a:cubicBezTo>
                        <a:cubicBezTo>
                          <a:pt x="10253782" y="1995507"/>
                          <a:pt x="10253782" y="2002622"/>
                          <a:pt x="10253782" y="2013292"/>
                        </a:cubicBezTo>
                        <a:cubicBezTo>
                          <a:pt x="10259820" y="2123562"/>
                          <a:pt x="10320202" y="2120004"/>
                          <a:pt x="10386624" y="2102219"/>
                        </a:cubicBezTo>
                        <a:cubicBezTo>
                          <a:pt x="10465122" y="2080877"/>
                          <a:pt x="10543619" y="2038192"/>
                          <a:pt x="10628156" y="2077320"/>
                        </a:cubicBezTo>
                        <a:cubicBezTo>
                          <a:pt x="10510408" y="2130676"/>
                          <a:pt x="10380586" y="2134233"/>
                          <a:pt x="10271896" y="2208931"/>
                        </a:cubicBezTo>
                        <a:cubicBezTo>
                          <a:pt x="10676462" y="2223159"/>
                          <a:pt x="11032720" y="1984836"/>
                          <a:pt x="11425208" y="1892353"/>
                        </a:cubicBezTo>
                        <a:cubicBezTo>
                          <a:pt x="11413131" y="1952823"/>
                          <a:pt x="11379920" y="1967051"/>
                          <a:pt x="11352748" y="1974165"/>
                        </a:cubicBezTo>
                        <a:cubicBezTo>
                          <a:pt x="11207830" y="2020407"/>
                          <a:pt x="11081026" y="2112891"/>
                          <a:pt x="10948184" y="2191146"/>
                        </a:cubicBezTo>
                        <a:cubicBezTo>
                          <a:pt x="10893840" y="2223159"/>
                          <a:pt x="10854590" y="2258731"/>
                          <a:pt x="10833457" y="2326314"/>
                        </a:cubicBezTo>
                        <a:cubicBezTo>
                          <a:pt x="10815342" y="2390340"/>
                          <a:pt x="10779112" y="2418796"/>
                          <a:pt x="10712690" y="2401012"/>
                        </a:cubicBezTo>
                        <a:cubicBezTo>
                          <a:pt x="10658346" y="2386784"/>
                          <a:pt x="10600982" y="2393898"/>
                          <a:pt x="10543619" y="2401012"/>
                        </a:cubicBezTo>
                        <a:cubicBezTo>
                          <a:pt x="10480218" y="2408126"/>
                          <a:pt x="10407758" y="2479267"/>
                          <a:pt x="10422854" y="2518395"/>
                        </a:cubicBezTo>
                        <a:cubicBezTo>
                          <a:pt x="10453044" y="2582422"/>
                          <a:pt x="10504370" y="2550408"/>
                          <a:pt x="10546639" y="2543294"/>
                        </a:cubicBezTo>
                        <a:cubicBezTo>
                          <a:pt x="10597964" y="2536181"/>
                          <a:pt x="10691556" y="2518395"/>
                          <a:pt x="10691556" y="2525509"/>
                        </a:cubicBezTo>
                        <a:cubicBezTo>
                          <a:pt x="10724768" y="2685576"/>
                          <a:pt x="10800246" y="2564636"/>
                          <a:pt x="10854590" y="2564636"/>
                        </a:cubicBezTo>
                        <a:cubicBezTo>
                          <a:pt x="10905916" y="2564636"/>
                          <a:pt x="10957241" y="2546851"/>
                          <a:pt x="11005548" y="2532623"/>
                        </a:cubicBezTo>
                        <a:cubicBezTo>
                          <a:pt x="11068949" y="2514837"/>
                          <a:pt x="11126312" y="2546851"/>
                          <a:pt x="11186696" y="2553965"/>
                        </a:cubicBezTo>
                        <a:cubicBezTo>
                          <a:pt x="11241040" y="2561080"/>
                          <a:pt x="11210850" y="2653563"/>
                          <a:pt x="11244060" y="2692689"/>
                        </a:cubicBezTo>
                        <a:cubicBezTo>
                          <a:pt x="11250097" y="2703362"/>
                          <a:pt x="11256136" y="2703362"/>
                          <a:pt x="11262174" y="2703362"/>
                        </a:cubicBezTo>
                        <a:cubicBezTo>
                          <a:pt x="11280289" y="2980812"/>
                          <a:pt x="11597299" y="2913227"/>
                          <a:pt x="11597299" y="2923898"/>
                        </a:cubicBezTo>
                        <a:cubicBezTo>
                          <a:pt x="11624471" y="2941684"/>
                          <a:pt x="11657682" y="2899000"/>
                          <a:pt x="11690892" y="2941684"/>
                        </a:cubicBezTo>
                        <a:cubicBezTo>
                          <a:pt x="11548993" y="3137322"/>
                          <a:pt x="11331614" y="3183563"/>
                          <a:pt x="11138390" y="3329402"/>
                        </a:cubicBezTo>
                        <a:cubicBezTo>
                          <a:pt x="11298403" y="3379202"/>
                          <a:pt x="11391998" y="3208463"/>
                          <a:pt x="11509744" y="3229805"/>
                        </a:cubicBezTo>
                        <a:cubicBezTo>
                          <a:pt x="11567107" y="3283162"/>
                          <a:pt x="11395016" y="3368530"/>
                          <a:pt x="11561068" y="3393429"/>
                        </a:cubicBezTo>
                        <a:cubicBezTo>
                          <a:pt x="11488610" y="3439672"/>
                          <a:pt x="11437284" y="3485914"/>
                          <a:pt x="11385959" y="3539269"/>
                        </a:cubicBezTo>
                        <a:cubicBezTo>
                          <a:pt x="11298403" y="3635309"/>
                          <a:pt x="11280289" y="3699337"/>
                          <a:pt x="11322556" y="3827390"/>
                        </a:cubicBezTo>
                        <a:cubicBezTo>
                          <a:pt x="11349730" y="3912759"/>
                          <a:pt x="11388978" y="3991015"/>
                          <a:pt x="11352748" y="4090612"/>
                        </a:cubicBezTo>
                        <a:cubicBezTo>
                          <a:pt x="11328595" y="4158196"/>
                          <a:pt x="11337653" y="4204438"/>
                          <a:pt x="11428226" y="4172424"/>
                        </a:cubicBezTo>
                        <a:cubicBezTo>
                          <a:pt x="11524840" y="4140411"/>
                          <a:pt x="11561068" y="4200882"/>
                          <a:pt x="11536915" y="4321821"/>
                        </a:cubicBezTo>
                        <a:cubicBezTo>
                          <a:pt x="11521821" y="4400076"/>
                          <a:pt x="11536915" y="4424975"/>
                          <a:pt x="11603338" y="4414305"/>
                        </a:cubicBezTo>
                        <a:cubicBezTo>
                          <a:pt x="11675796" y="4403633"/>
                          <a:pt x="11745236" y="4353835"/>
                          <a:pt x="11835811" y="4378734"/>
                        </a:cubicBezTo>
                        <a:cubicBezTo>
                          <a:pt x="11763352" y="4521016"/>
                          <a:pt x="11609374" y="4478331"/>
                          <a:pt x="11524840" y="4613499"/>
                        </a:cubicBezTo>
                        <a:cubicBezTo>
                          <a:pt x="11624471" y="4613499"/>
                          <a:pt x="11702969" y="4613499"/>
                          <a:pt x="11775427" y="4585042"/>
                        </a:cubicBezTo>
                        <a:cubicBezTo>
                          <a:pt x="11805619" y="4574373"/>
                          <a:pt x="11838830" y="4560144"/>
                          <a:pt x="11856944" y="4602828"/>
                        </a:cubicBezTo>
                        <a:cubicBezTo>
                          <a:pt x="11878080" y="4652628"/>
                          <a:pt x="11835811" y="4670412"/>
                          <a:pt x="11811658" y="4677526"/>
                        </a:cubicBezTo>
                        <a:cubicBezTo>
                          <a:pt x="11742216" y="4702425"/>
                          <a:pt x="11687874" y="4759339"/>
                          <a:pt x="11627490" y="4805580"/>
                        </a:cubicBezTo>
                        <a:cubicBezTo>
                          <a:pt x="11497668" y="4905177"/>
                          <a:pt x="11355767" y="4990547"/>
                          <a:pt x="11247078" y="5154171"/>
                        </a:cubicBezTo>
                        <a:cubicBezTo>
                          <a:pt x="11382940" y="5111487"/>
                          <a:pt x="11485590" y="5011889"/>
                          <a:pt x="11615414" y="4994104"/>
                        </a:cubicBezTo>
                        <a:cubicBezTo>
                          <a:pt x="11503704" y="5143500"/>
                          <a:pt x="11361806" y="5243097"/>
                          <a:pt x="11228964" y="5353367"/>
                        </a:cubicBezTo>
                        <a:cubicBezTo>
                          <a:pt x="11189714" y="5385379"/>
                          <a:pt x="11150466" y="5406721"/>
                          <a:pt x="11144428" y="5474306"/>
                        </a:cubicBezTo>
                        <a:cubicBezTo>
                          <a:pt x="11126312" y="5605917"/>
                          <a:pt x="11078008" y="5712629"/>
                          <a:pt x="10969318" y="5769542"/>
                        </a:cubicBezTo>
                        <a:cubicBezTo>
                          <a:pt x="10969318" y="5769542"/>
                          <a:pt x="10975356" y="5790884"/>
                          <a:pt x="10978374" y="5801555"/>
                        </a:cubicBezTo>
                        <a:cubicBezTo>
                          <a:pt x="11044797" y="5805112"/>
                          <a:pt x="11096122" y="5726858"/>
                          <a:pt x="11177639" y="5755314"/>
                        </a:cubicBezTo>
                        <a:cubicBezTo>
                          <a:pt x="11096122" y="5862025"/>
                          <a:pt x="11029702" y="5954508"/>
                          <a:pt x="10917992" y="6004307"/>
                        </a:cubicBezTo>
                        <a:cubicBezTo>
                          <a:pt x="10827418" y="6043434"/>
                          <a:pt x="10715710" y="6068335"/>
                          <a:pt x="10649289" y="6196388"/>
                        </a:cubicBezTo>
                        <a:cubicBezTo>
                          <a:pt x="10724768" y="6221287"/>
                          <a:pt x="10782132" y="6189274"/>
                          <a:pt x="10839496" y="6167932"/>
                        </a:cubicBezTo>
                        <a:cubicBezTo>
                          <a:pt x="10927050" y="6132361"/>
                          <a:pt x="11014605" y="6093234"/>
                          <a:pt x="11102160" y="6057663"/>
                        </a:cubicBezTo>
                        <a:cubicBezTo>
                          <a:pt x="11135372" y="6043434"/>
                          <a:pt x="11171600" y="6036320"/>
                          <a:pt x="11192734" y="6100347"/>
                        </a:cubicBezTo>
                        <a:cubicBezTo>
                          <a:pt x="11081026" y="6114575"/>
                          <a:pt x="11014605" y="6199945"/>
                          <a:pt x="10945164" y="6281757"/>
                        </a:cubicBezTo>
                        <a:cubicBezTo>
                          <a:pt x="10905916" y="6327999"/>
                          <a:pt x="10872705" y="6388469"/>
                          <a:pt x="10803265" y="6367127"/>
                        </a:cubicBezTo>
                        <a:cubicBezTo>
                          <a:pt x="10767036" y="6356456"/>
                          <a:pt x="10742882" y="6388469"/>
                          <a:pt x="10745901" y="6431153"/>
                        </a:cubicBezTo>
                        <a:cubicBezTo>
                          <a:pt x="10760998" y="6580550"/>
                          <a:pt x="10673442" y="6630349"/>
                          <a:pt x="10582868" y="6658805"/>
                        </a:cubicBezTo>
                        <a:cubicBezTo>
                          <a:pt x="10450026" y="6701489"/>
                          <a:pt x="10332280" y="6786859"/>
                          <a:pt x="10208496" y="6858000"/>
                        </a:cubicBezTo>
                        <a:lnTo>
                          <a:pt x="7272221" y="6858000"/>
                        </a:lnTo>
                        <a:lnTo>
                          <a:pt x="6362810" y="6858000"/>
                        </a:lnTo>
                        <a:lnTo>
                          <a:pt x="6139260" y="6858000"/>
                        </a:lnTo>
                        <a:lnTo>
                          <a:pt x="4282294" y="6858000"/>
                        </a:lnTo>
                        <a:lnTo>
                          <a:pt x="4114800" y="6858000"/>
                        </a:lnTo>
                        <a:lnTo>
                          <a:pt x="4038600" y="6858000"/>
                        </a:lnTo>
                        <a:lnTo>
                          <a:pt x="0" y="6858000"/>
                        </a:ln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FF00">
                <a:alpha val="60000"/>
              </a:srgb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2B5470-E53E-75AB-13C1-D1E04422C82A}"/>
              </a:ext>
            </a:extLst>
          </p:cNvPr>
          <p:cNvSpPr txBox="1"/>
          <p:nvPr/>
        </p:nvSpPr>
        <p:spPr>
          <a:xfrm>
            <a:off x="7110635" y="5705942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FROM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279E0-31A7-33B7-6924-B07D5E9EA0AF}"/>
              </a:ext>
            </a:extLst>
          </p:cNvPr>
          <p:cNvSpPr txBox="1"/>
          <p:nvPr/>
        </p:nvSpPr>
        <p:spPr>
          <a:xfrm>
            <a:off x="340675" y="365316"/>
            <a:ext cx="4635953" cy="830997"/>
          </a:xfrm>
          <a:prstGeom prst="rect">
            <a:avLst/>
          </a:prstGeom>
          <a:solidFill>
            <a:schemeClr val="tx1"/>
          </a:solidFill>
          <a:effectLst>
            <a:glow rad="190500">
              <a:srgbClr val="FFC000"/>
            </a:glow>
          </a:effectLst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glow rad="127000">
                    <a:srgbClr val="FFFF00"/>
                  </a:glow>
                </a:effectLst>
                <a:latin typeface="Showcard Gothic" panose="04020904020102020604" pitchFamily="82" charset="0"/>
              </a:rPr>
              <a:t>DEAR</a:t>
            </a:r>
            <a:endParaRPr lang="en-IN" dirty="0">
              <a:effectLst>
                <a:glow rad="127000">
                  <a:srgbClr val="FFFF00"/>
                </a:glow>
              </a:effectLst>
              <a:latin typeface="Showcard Gothic" panose="04020904020102020604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5015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148</Words>
  <Application>Microsoft Office PowerPoint</Application>
  <PresentationFormat>Widescreen</PresentationFormat>
  <Paragraphs>80</Paragraphs>
  <Slides>41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Meiryo</vt:lpstr>
      <vt:lpstr>Aptos</vt:lpstr>
      <vt:lpstr>Aptos Display</vt:lpstr>
      <vt:lpstr>Arial</vt:lpstr>
      <vt:lpstr>Showcard Gothic</vt:lpstr>
      <vt:lpstr>Office Theme</vt:lpstr>
      <vt:lpstr>Packager Shell Object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Ishita Katyal</dc:creator>
  <cp:lastModifiedBy>Ishita Katyal</cp:lastModifiedBy>
  <cp:revision>1</cp:revision>
  <dcterms:created xsi:type="dcterms:W3CDTF">2024-09-29T06:16:36Z</dcterms:created>
  <dcterms:modified xsi:type="dcterms:W3CDTF">2024-09-29T08:46:48Z</dcterms:modified>
</cp:coreProperties>
</file>